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76" r:id="rId1"/>
  </p:sldMasterIdLst>
  <p:sldIdLst>
    <p:sldId id="256" r:id="rId2"/>
    <p:sldId id="257" r:id="rId3"/>
    <p:sldId id="258" r:id="rId4"/>
    <p:sldId id="259" r:id="rId5"/>
    <p:sldId id="260" r:id="rId6"/>
    <p:sldId id="262" r:id="rId7"/>
    <p:sldId id="265" r:id="rId8"/>
    <p:sldId id="266" r:id="rId9"/>
    <p:sldId id="263" r:id="rId10"/>
    <p:sldId id="267" r:id="rId11"/>
    <p:sldId id="268" r:id="rId12"/>
    <p:sldId id="269" r:id="rId13"/>
    <p:sldId id="264" r:id="rId14"/>
    <p:sldId id="261"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21A319F-15C6-8ACF-108B-A2D6286959DC}" v="9" dt="2023-12-12T15:51:05.535"/>
    <p1510:client id="{5BD73009-A5AC-589C-5FB1-8F06C7A71480}" v="942" dt="2023-12-12T15:49:42.97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21"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ragos Bratfalean" userId="S::bratfalean.ra.dragos@student.utcluj.ro::434a2304-d66d-443e-a482-621d837a8a06" providerId="AD" clId="Web-{321A319F-15C6-8ACF-108B-A2D6286959DC}"/>
    <pc:docChg chg="modSld">
      <pc:chgData name="Dragos Bratfalean" userId="S::bratfalean.ra.dragos@student.utcluj.ro::434a2304-d66d-443e-a482-621d837a8a06" providerId="AD" clId="Web-{321A319F-15C6-8ACF-108B-A2D6286959DC}" dt="2023-12-12T15:51:05.535" v="8" actId="1076"/>
      <pc:docMkLst>
        <pc:docMk/>
      </pc:docMkLst>
      <pc:sldChg chg="modSp">
        <pc:chgData name="Dragos Bratfalean" userId="S::bratfalean.ra.dragos@student.utcluj.ro::434a2304-d66d-443e-a482-621d837a8a06" providerId="AD" clId="Web-{321A319F-15C6-8ACF-108B-A2D6286959DC}" dt="2023-12-12T15:51:05.535" v="8" actId="1076"/>
        <pc:sldMkLst>
          <pc:docMk/>
          <pc:sldMk cId="3705096007" sldId="269"/>
        </pc:sldMkLst>
        <pc:spChg chg="mod">
          <ac:chgData name="Dragos Bratfalean" userId="S::bratfalean.ra.dragos@student.utcluj.ro::434a2304-d66d-443e-a482-621d837a8a06" providerId="AD" clId="Web-{321A319F-15C6-8ACF-108B-A2D6286959DC}" dt="2023-12-12T15:51:00.519" v="6" actId="1076"/>
          <ac:spMkLst>
            <pc:docMk/>
            <pc:sldMk cId="3705096007" sldId="269"/>
            <ac:spMk id="17" creationId="{8A5AC08B-D1AC-C139-47B6-1C7B4D202A23}"/>
          </ac:spMkLst>
        </pc:spChg>
        <pc:picChg chg="mod">
          <ac:chgData name="Dragos Bratfalean" userId="S::bratfalean.ra.dragos@student.utcluj.ro::434a2304-d66d-443e-a482-621d837a8a06" providerId="AD" clId="Web-{321A319F-15C6-8ACF-108B-A2D6286959DC}" dt="2023-12-12T15:50:36.174" v="0" actId="1076"/>
          <ac:picMkLst>
            <pc:docMk/>
            <pc:sldMk cId="3705096007" sldId="269"/>
            <ac:picMk id="6" creationId="{67B5F17F-E87B-E234-D430-C4505E790260}"/>
          </ac:picMkLst>
        </pc:picChg>
        <pc:picChg chg="mod">
          <ac:chgData name="Dragos Bratfalean" userId="S::bratfalean.ra.dragos@student.utcluj.ro::434a2304-d66d-443e-a482-621d837a8a06" providerId="AD" clId="Web-{321A319F-15C6-8ACF-108B-A2D6286959DC}" dt="2023-12-12T15:50:38.487" v="1" actId="1076"/>
          <ac:picMkLst>
            <pc:docMk/>
            <pc:sldMk cId="3705096007" sldId="269"/>
            <ac:picMk id="10" creationId="{33A6AE8E-DAB5-8A1D-A5F1-7FDCAC31BABE}"/>
          </ac:picMkLst>
        </pc:picChg>
        <pc:picChg chg="mod">
          <ac:chgData name="Dragos Bratfalean" userId="S::bratfalean.ra.dragos@student.utcluj.ro::434a2304-d66d-443e-a482-621d837a8a06" providerId="AD" clId="Web-{321A319F-15C6-8ACF-108B-A2D6286959DC}" dt="2023-12-12T15:51:04.050" v="7" actId="1076"/>
          <ac:picMkLst>
            <pc:docMk/>
            <pc:sldMk cId="3705096007" sldId="269"/>
            <ac:picMk id="16" creationId="{7A8788F3-AB54-C1DD-AE44-06435E7677DE}"/>
          </ac:picMkLst>
        </pc:picChg>
        <pc:picChg chg="mod">
          <ac:chgData name="Dragos Bratfalean" userId="S::bratfalean.ra.dragos@student.utcluj.ro::434a2304-d66d-443e-a482-621d837a8a06" providerId="AD" clId="Web-{321A319F-15C6-8ACF-108B-A2D6286959DC}" dt="2023-12-12T15:51:05.535" v="8" actId="1076"/>
          <ac:picMkLst>
            <pc:docMk/>
            <pc:sldMk cId="3705096007" sldId="269"/>
            <ac:picMk id="18" creationId="{B21E9649-AF4B-14CF-7B6A-E79299086176}"/>
          </ac:picMkLst>
        </pc:picChg>
      </pc:sldChg>
    </pc:docChg>
  </pc:docChgLst>
  <pc:docChgLst>
    <pc:chgData name="Dragos Bratfalean" userId="S::bratfalean.ra.dragos@student.utcluj.ro::434a2304-d66d-443e-a482-621d837a8a06" providerId="AD" clId="Web-{5BD73009-A5AC-589C-5FB1-8F06C7A71480}"/>
    <pc:docChg chg="addSld modSld">
      <pc:chgData name="Dragos Bratfalean" userId="S::bratfalean.ra.dragos@student.utcluj.ro::434a2304-d66d-443e-a482-621d837a8a06" providerId="AD" clId="Web-{5BD73009-A5AC-589C-5FB1-8F06C7A71480}" dt="2023-12-12T15:49:42.970" v="858" actId="1076"/>
      <pc:docMkLst>
        <pc:docMk/>
      </pc:docMkLst>
      <pc:sldChg chg="addSp modSp new">
        <pc:chgData name="Dragos Bratfalean" userId="S::bratfalean.ra.dragos@student.utcluj.ro::434a2304-d66d-443e-a482-621d837a8a06" providerId="AD" clId="Web-{5BD73009-A5AC-589C-5FB1-8F06C7A71480}" dt="2023-12-12T15:33:49.407" v="692" actId="1076"/>
        <pc:sldMkLst>
          <pc:docMk/>
          <pc:sldMk cId="287417449" sldId="268"/>
        </pc:sldMkLst>
        <pc:spChg chg="mod">
          <ac:chgData name="Dragos Bratfalean" userId="S::bratfalean.ra.dragos@student.utcluj.ro::434a2304-d66d-443e-a482-621d837a8a06" providerId="AD" clId="Web-{5BD73009-A5AC-589C-5FB1-8F06C7A71480}" dt="2023-12-12T15:24:33.982" v="251" actId="20577"/>
          <ac:spMkLst>
            <pc:docMk/>
            <pc:sldMk cId="287417449" sldId="268"/>
            <ac:spMk id="2" creationId="{99B04E7A-0AEE-F530-FBC8-6E8D33E859DE}"/>
          </ac:spMkLst>
        </pc:spChg>
        <pc:spChg chg="mod">
          <ac:chgData name="Dragos Bratfalean" userId="S::bratfalean.ra.dragos@student.utcluj.ro::434a2304-d66d-443e-a482-621d837a8a06" providerId="AD" clId="Web-{5BD73009-A5AC-589C-5FB1-8F06C7A71480}" dt="2023-12-12T15:33:46.563" v="691" actId="20577"/>
          <ac:spMkLst>
            <pc:docMk/>
            <pc:sldMk cId="287417449" sldId="268"/>
            <ac:spMk id="3" creationId="{D9DA94A3-31F8-28BA-27FC-9831D60C0B5F}"/>
          </ac:spMkLst>
        </pc:spChg>
        <pc:picChg chg="add mod">
          <ac:chgData name="Dragos Bratfalean" userId="S::bratfalean.ra.dragos@student.utcluj.ro::434a2304-d66d-443e-a482-621d837a8a06" providerId="AD" clId="Web-{5BD73009-A5AC-589C-5FB1-8F06C7A71480}" dt="2023-12-12T15:33:49.407" v="692" actId="1076"/>
          <ac:picMkLst>
            <pc:docMk/>
            <pc:sldMk cId="287417449" sldId="268"/>
            <ac:picMk id="4" creationId="{8DD722DE-78A6-9FFA-C7B0-B956DD2F473D}"/>
          </ac:picMkLst>
        </pc:picChg>
      </pc:sldChg>
      <pc:sldChg chg="addSp delSp modSp new">
        <pc:chgData name="Dragos Bratfalean" userId="S::bratfalean.ra.dragos@student.utcluj.ro::434a2304-d66d-443e-a482-621d837a8a06" providerId="AD" clId="Web-{5BD73009-A5AC-589C-5FB1-8F06C7A71480}" dt="2023-12-12T15:49:42.970" v="858" actId="1076"/>
        <pc:sldMkLst>
          <pc:docMk/>
          <pc:sldMk cId="3705096007" sldId="269"/>
        </pc:sldMkLst>
        <pc:spChg chg="del">
          <ac:chgData name="Dragos Bratfalean" userId="S::bratfalean.ra.dragos@student.utcluj.ro::434a2304-d66d-443e-a482-621d837a8a06" providerId="AD" clId="Web-{5BD73009-A5AC-589C-5FB1-8F06C7A71480}" dt="2023-12-12T15:33:55.173" v="693"/>
          <ac:spMkLst>
            <pc:docMk/>
            <pc:sldMk cId="3705096007" sldId="269"/>
            <ac:spMk id="2" creationId="{046EFEAE-356E-8B71-B179-1DBA63AF9D5D}"/>
          </ac:spMkLst>
        </pc:spChg>
        <pc:spChg chg="del">
          <ac:chgData name="Dragos Bratfalean" userId="S::bratfalean.ra.dragos@student.utcluj.ro::434a2304-d66d-443e-a482-621d837a8a06" providerId="AD" clId="Web-{5BD73009-A5AC-589C-5FB1-8F06C7A71480}" dt="2023-12-12T15:33:57.360" v="694"/>
          <ac:spMkLst>
            <pc:docMk/>
            <pc:sldMk cId="3705096007" sldId="269"/>
            <ac:spMk id="3" creationId="{AB399644-13B6-FD2A-72FB-FDF88DE9A15E}"/>
          </ac:spMkLst>
        </pc:spChg>
        <pc:spChg chg="add mod">
          <ac:chgData name="Dragos Bratfalean" userId="S::bratfalean.ra.dragos@student.utcluj.ro::434a2304-d66d-443e-a482-621d837a8a06" providerId="AD" clId="Web-{5BD73009-A5AC-589C-5FB1-8F06C7A71480}" dt="2023-12-12T15:42:49.816" v="739" actId="1076"/>
          <ac:spMkLst>
            <pc:docMk/>
            <pc:sldMk cId="3705096007" sldId="269"/>
            <ac:spMk id="7" creationId="{E75635BE-736A-53CE-4271-3438991A629D}"/>
          </ac:spMkLst>
        </pc:spChg>
        <pc:spChg chg="add del mod">
          <ac:chgData name="Dragos Bratfalean" userId="S::bratfalean.ra.dragos@student.utcluj.ro::434a2304-d66d-443e-a482-621d837a8a06" providerId="AD" clId="Web-{5BD73009-A5AC-589C-5FB1-8F06C7A71480}" dt="2023-12-12T15:39:38.590" v="717"/>
          <ac:spMkLst>
            <pc:docMk/>
            <pc:sldMk cId="3705096007" sldId="269"/>
            <ac:spMk id="8" creationId="{7E93FEFA-F62D-57D4-619C-C177C0D4179D}"/>
          </ac:spMkLst>
        </pc:spChg>
        <pc:spChg chg="add mod">
          <ac:chgData name="Dragos Bratfalean" userId="S::bratfalean.ra.dragos@student.utcluj.ro::434a2304-d66d-443e-a482-621d837a8a06" providerId="AD" clId="Web-{5BD73009-A5AC-589C-5FB1-8F06C7A71480}" dt="2023-12-12T15:42:59.925" v="741" actId="1076"/>
          <ac:spMkLst>
            <pc:docMk/>
            <pc:sldMk cId="3705096007" sldId="269"/>
            <ac:spMk id="9" creationId="{64FF965B-5C49-27DE-3DC2-A0A0E1420DE2}"/>
          </ac:spMkLst>
        </pc:spChg>
        <pc:spChg chg="add mod">
          <ac:chgData name="Dragos Bratfalean" userId="S::bratfalean.ra.dragos@student.utcluj.ro::434a2304-d66d-443e-a482-621d837a8a06" providerId="AD" clId="Web-{5BD73009-A5AC-589C-5FB1-8F06C7A71480}" dt="2023-12-12T15:47:46.388" v="811" actId="1076"/>
          <ac:spMkLst>
            <pc:docMk/>
            <pc:sldMk cId="3705096007" sldId="269"/>
            <ac:spMk id="12" creationId="{8AEDF939-2759-DBEF-4440-D4A85C9296A2}"/>
          </ac:spMkLst>
        </pc:spChg>
        <pc:spChg chg="add mod">
          <ac:chgData name="Dragos Bratfalean" userId="S::bratfalean.ra.dragos@student.utcluj.ro::434a2304-d66d-443e-a482-621d837a8a06" providerId="AD" clId="Web-{5BD73009-A5AC-589C-5FB1-8F06C7A71480}" dt="2023-12-12T15:47:58.342" v="813" actId="1076"/>
          <ac:spMkLst>
            <pc:docMk/>
            <pc:sldMk cId="3705096007" sldId="269"/>
            <ac:spMk id="15" creationId="{8CE725AA-720B-1BD5-9A23-A82444DC9F65}"/>
          </ac:spMkLst>
        </pc:spChg>
        <pc:spChg chg="add mod">
          <ac:chgData name="Dragos Bratfalean" userId="S::bratfalean.ra.dragos@student.utcluj.ro::434a2304-d66d-443e-a482-621d837a8a06" providerId="AD" clId="Web-{5BD73009-A5AC-589C-5FB1-8F06C7A71480}" dt="2023-12-12T15:49:35.861" v="856" actId="1076"/>
          <ac:spMkLst>
            <pc:docMk/>
            <pc:sldMk cId="3705096007" sldId="269"/>
            <ac:spMk id="17" creationId="{8A5AC08B-D1AC-C139-47B6-1C7B4D202A23}"/>
          </ac:spMkLst>
        </pc:spChg>
        <pc:picChg chg="add del mod">
          <ac:chgData name="Dragos Bratfalean" userId="S::bratfalean.ra.dragos@student.utcluj.ro::434a2304-d66d-443e-a482-621d837a8a06" providerId="AD" clId="Web-{5BD73009-A5AC-589C-5FB1-8F06C7A71480}" dt="2023-12-12T15:38:00.993" v="700"/>
          <ac:picMkLst>
            <pc:docMk/>
            <pc:sldMk cId="3705096007" sldId="269"/>
            <ac:picMk id="4" creationId="{B071F765-336E-DC35-FAA8-8016A2B8F9E9}"/>
          </ac:picMkLst>
        </pc:picChg>
        <pc:picChg chg="add mod">
          <ac:chgData name="Dragos Bratfalean" userId="S::bratfalean.ra.dragos@student.utcluj.ro::434a2304-d66d-443e-a482-621d837a8a06" providerId="AD" clId="Web-{5BD73009-A5AC-589C-5FB1-8F06C7A71480}" dt="2023-12-12T15:47:42.372" v="810" actId="14100"/>
          <ac:picMkLst>
            <pc:docMk/>
            <pc:sldMk cId="3705096007" sldId="269"/>
            <ac:picMk id="5" creationId="{6BC95640-98B7-E6CB-EDFB-016B3115C269}"/>
          </ac:picMkLst>
        </pc:picChg>
        <pc:picChg chg="add mod">
          <ac:chgData name="Dragos Bratfalean" userId="S::bratfalean.ra.dragos@student.utcluj.ro::434a2304-d66d-443e-a482-621d837a8a06" providerId="AD" clId="Web-{5BD73009-A5AC-589C-5FB1-8F06C7A71480}" dt="2023-12-12T15:43:02.004" v="742" actId="1076"/>
          <ac:picMkLst>
            <pc:docMk/>
            <pc:sldMk cId="3705096007" sldId="269"/>
            <ac:picMk id="6" creationId="{67B5F17F-E87B-E234-D430-C4505E790260}"/>
          </ac:picMkLst>
        </pc:picChg>
        <pc:picChg chg="add mod">
          <ac:chgData name="Dragos Bratfalean" userId="S::bratfalean.ra.dragos@student.utcluj.ro::434a2304-d66d-443e-a482-621d837a8a06" providerId="AD" clId="Web-{5BD73009-A5AC-589C-5FB1-8F06C7A71480}" dt="2023-12-12T15:48:01.217" v="814" actId="1076"/>
          <ac:picMkLst>
            <pc:docMk/>
            <pc:sldMk cId="3705096007" sldId="269"/>
            <ac:picMk id="10" creationId="{33A6AE8E-DAB5-8A1D-A5F1-7FDCAC31BABE}"/>
          </ac:picMkLst>
        </pc:picChg>
        <pc:picChg chg="add del mod">
          <ac:chgData name="Dragos Bratfalean" userId="S::bratfalean.ra.dragos@student.utcluj.ro::434a2304-d66d-443e-a482-621d837a8a06" providerId="AD" clId="Web-{5BD73009-A5AC-589C-5FB1-8F06C7A71480}" dt="2023-12-12T15:45:19.727" v="765"/>
          <ac:picMkLst>
            <pc:docMk/>
            <pc:sldMk cId="3705096007" sldId="269"/>
            <ac:picMk id="11" creationId="{84BE3E6C-4FDB-CA67-CE31-095FAFD8B1DA}"/>
          </ac:picMkLst>
        </pc:picChg>
        <pc:picChg chg="add del mod">
          <ac:chgData name="Dragos Bratfalean" userId="S::bratfalean.ra.dragos@student.utcluj.ro::434a2304-d66d-443e-a482-621d837a8a06" providerId="AD" clId="Web-{5BD73009-A5AC-589C-5FB1-8F06C7A71480}" dt="2023-12-12T15:44:39.601" v="764"/>
          <ac:picMkLst>
            <pc:docMk/>
            <pc:sldMk cId="3705096007" sldId="269"/>
            <ac:picMk id="13" creationId="{E05508F6-0487-F916-897B-493241BD1ED3}"/>
          </ac:picMkLst>
        </pc:picChg>
        <pc:picChg chg="add mod">
          <ac:chgData name="Dragos Bratfalean" userId="S::bratfalean.ra.dragos@student.utcluj.ro::434a2304-d66d-443e-a482-621d837a8a06" providerId="AD" clId="Web-{5BD73009-A5AC-589C-5FB1-8F06C7A71480}" dt="2023-12-12T15:47:52.591" v="812" actId="1076"/>
          <ac:picMkLst>
            <pc:docMk/>
            <pc:sldMk cId="3705096007" sldId="269"/>
            <ac:picMk id="14" creationId="{4510F2B3-07FF-CCD8-FFD3-15AF816B57F4}"/>
          </ac:picMkLst>
        </pc:picChg>
        <pc:picChg chg="add mod">
          <ac:chgData name="Dragos Bratfalean" userId="S::bratfalean.ra.dragos@student.utcluj.ro::434a2304-d66d-443e-a482-621d837a8a06" providerId="AD" clId="Web-{5BD73009-A5AC-589C-5FB1-8F06C7A71480}" dt="2023-12-12T15:49:38.657" v="857" actId="1076"/>
          <ac:picMkLst>
            <pc:docMk/>
            <pc:sldMk cId="3705096007" sldId="269"/>
            <ac:picMk id="16" creationId="{7A8788F3-AB54-C1DD-AE44-06435E7677DE}"/>
          </ac:picMkLst>
        </pc:picChg>
        <pc:picChg chg="add mod">
          <ac:chgData name="Dragos Bratfalean" userId="S::bratfalean.ra.dragos@student.utcluj.ro::434a2304-d66d-443e-a482-621d837a8a06" providerId="AD" clId="Web-{5BD73009-A5AC-589C-5FB1-8F06C7A71480}" dt="2023-12-12T15:49:42.970" v="858" actId="1076"/>
          <ac:picMkLst>
            <pc:docMk/>
            <pc:sldMk cId="3705096007" sldId="269"/>
            <ac:picMk id="18" creationId="{B21E9649-AF4B-14CF-7B6A-E79299086176}"/>
          </ac:picMkLst>
        </pc:picChg>
        <pc:inkChg chg="add del">
          <ac:chgData name="Dragos Bratfalean" userId="S::bratfalean.ra.dragos@student.utcluj.ro::434a2304-d66d-443e-a482-621d837a8a06" providerId="AD" clId="Web-{5BD73009-A5AC-589C-5FB1-8F06C7A71480}" dt="2023-12-12T15:48:42.546" v="822"/>
          <ac:inkMkLst>
            <pc:docMk/>
            <pc:sldMk cId="3705096007" sldId="269"/>
            <ac:inkMk id="19" creationId="{860DA6DA-FE08-399F-E79A-3181DD3F74C5}"/>
          </ac:inkMkLst>
        </pc:inkChg>
        <pc:inkChg chg="add del">
          <ac:chgData name="Dragos Bratfalean" userId="S::bratfalean.ra.dragos@student.utcluj.ro::434a2304-d66d-443e-a482-621d837a8a06" providerId="AD" clId="Web-{5BD73009-A5AC-589C-5FB1-8F06C7A71480}" dt="2023-12-12T15:48:41.546" v="821"/>
          <ac:inkMkLst>
            <pc:docMk/>
            <pc:sldMk cId="3705096007" sldId="269"/>
            <ac:inkMk id="20" creationId="{E94C99FD-7E39-1CE3-8D38-0799506C4635}"/>
          </ac:inkMkLst>
        </pc:inkChg>
        <pc:inkChg chg="add del">
          <ac:chgData name="Dragos Bratfalean" userId="S::bratfalean.ra.dragos@student.utcluj.ro::434a2304-d66d-443e-a482-621d837a8a06" providerId="AD" clId="Web-{5BD73009-A5AC-589C-5FB1-8F06C7A71480}" dt="2023-12-12T15:48:40.687" v="820"/>
          <ac:inkMkLst>
            <pc:docMk/>
            <pc:sldMk cId="3705096007" sldId="269"/>
            <ac:inkMk id="21" creationId="{9CDA3002-A136-DCA5-7AF8-14635AD0E517}"/>
          </ac:inkMkLst>
        </pc:inkChg>
        <pc:inkChg chg="add del">
          <ac:chgData name="Dragos Bratfalean" userId="S::bratfalean.ra.dragos@student.utcluj.ro::434a2304-d66d-443e-a482-621d837a8a06" providerId="AD" clId="Web-{5BD73009-A5AC-589C-5FB1-8F06C7A71480}" dt="2023-12-12T15:48:47" v="825"/>
          <ac:inkMkLst>
            <pc:docMk/>
            <pc:sldMk cId="3705096007" sldId="269"/>
            <ac:inkMk id="22" creationId="{D7D210F0-992D-AB9E-23D2-7BB572D8C8C2}"/>
          </ac:inkMkLst>
        </pc:ink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BCB0C8CD-EEA2-4876-84FE-0D5C0432384D}" type="datetimeFigureOut">
              <a:rPr lang="en-GB" smtClean="0"/>
              <a:t>12/12/2023</a:t>
            </a:fld>
            <a:endParaRPr lang="en-GB"/>
          </a:p>
        </p:txBody>
      </p:sp>
      <p:sp>
        <p:nvSpPr>
          <p:cNvPr id="5" name="Footer Placeholder 4"/>
          <p:cNvSpPr>
            <a:spLocks noGrp="1"/>
          </p:cNvSpPr>
          <p:nvPr>
            <p:ph type="ftr" sz="quarter" idx="11"/>
          </p:nvPr>
        </p:nvSpPr>
        <p:spPr/>
        <p:txBody>
          <a:bodyPr/>
          <a:lstStyle/>
          <a:p>
            <a:endParaRPr lang="en-GB"/>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B943FAC5-7734-423E-BE76-C36DD83DF309}" type="slidenum">
              <a:rPr lang="en-GB" smtClean="0"/>
              <a:t>‹#›</a:t>
            </a:fld>
            <a:endParaRPr lang="en-GB"/>
          </a:p>
        </p:txBody>
      </p:sp>
    </p:spTree>
    <p:extLst>
      <p:ext uri="{BB962C8B-B14F-4D97-AF65-F5344CB8AC3E}">
        <p14:creationId xmlns:p14="http://schemas.microsoft.com/office/powerpoint/2010/main" val="40569159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CB0C8CD-EEA2-4876-84FE-0D5C0432384D}" type="datetimeFigureOut">
              <a:rPr lang="en-GB" smtClean="0"/>
              <a:t>12/12/2023</a:t>
            </a:fld>
            <a:endParaRPr lang="en-GB"/>
          </a:p>
        </p:txBody>
      </p:sp>
      <p:sp>
        <p:nvSpPr>
          <p:cNvPr id="5" name="Footer Placeholder 4"/>
          <p:cNvSpPr>
            <a:spLocks noGrp="1"/>
          </p:cNvSpPr>
          <p:nvPr>
            <p:ph type="ftr" sz="quarter" idx="11"/>
          </p:nvPr>
        </p:nvSpPr>
        <p:spPr/>
        <p:txBody>
          <a:bodyPr/>
          <a:lstStyle/>
          <a:p>
            <a:endParaRPr lang="en-GB"/>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B943FAC5-7734-423E-BE76-C36DD83DF309}" type="slidenum">
              <a:rPr lang="en-GB" smtClean="0"/>
              <a:t>‹#›</a:t>
            </a:fld>
            <a:endParaRPr lang="en-GB"/>
          </a:p>
        </p:txBody>
      </p:sp>
    </p:spTree>
    <p:extLst>
      <p:ext uri="{BB962C8B-B14F-4D97-AF65-F5344CB8AC3E}">
        <p14:creationId xmlns:p14="http://schemas.microsoft.com/office/powerpoint/2010/main" val="15248805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CB0C8CD-EEA2-4876-84FE-0D5C0432384D}" type="datetimeFigureOut">
              <a:rPr lang="en-GB" smtClean="0"/>
              <a:t>12/12/2023</a:t>
            </a:fld>
            <a:endParaRPr lang="en-GB"/>
          </a:p>
        </p:txBody>
      </p:sp>
      <p:sp>
        <p:nvSpPr>
          <p:cNvPr id="5" name="Footer Placeholder 4"/>
          <p:cNvSpPr>
            <a:spLocks noGrp="1"/>
          </p:cNvSpPr>
          <p:nvPr>
            <p:ph type="ftr" sz="quarter" idx="11"/>
          </p:nvPr>
        </p:nvSpPr>
        <p:spPr/>
        <p:txBody>
          <a:bodyPr/>
          <a:lstStyle/>
          <a:p>
            <a:endParaRPr lang="en-GB"/>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B943FAC5-7734-423E-BE76-C36DD83DF309}" type="slidenum">
              <a:rPr lang="en-GB" smtClean="0"/>
              <a:t>‹#›</a:t>
            </a:fld>
            <a:endParaRPr lang="en-GB"/>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solidFill>
                <a:effectLst/>
                <a:latin typeface="Arial"/>
              </a:rPr>
              <a:t>”</a:t>
            </a:r>
          </a:p>
        </p:txBody>
      </p:sp>
    </p:spTree>
    <p:extLst>
      <p:ext uri="{BB962C8B-B14F-4D97-AF65-F5344CB8AC3E}">
        <p14:creationId xmlns:p14="http://schemas.microsoft.com/office/powerpoint/2010/main" val="277715336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BCB0C8CD-EEA2-4876-84FE-0D5C0432384D}" type="datetimeFigureOut">
              <a:rPr lang="en-GB" smtClean="0"/>
              <a:t>12/12/2023</a:t>
            </a:fld>
            <a:endParaRPr lang="en-GB"/>
          </a:p>
        </p:txBody>
      </p:sp>
      <p:sp>
        <p:nvSpPr>
          <p:cNvPr id="6" name="Footer Placeholder 5"/>
          <p:cNvSpPr>
            <a:spLocks noGrp="1"/>
          </p:cNvSpPr>
          <p:nvPr>
            <p:ph type="ftr" sz="quarter" idx="11"/>
          </p:nvPr>
        </p:nvSpPr>
        <p:spPr/>
        <p:txBody>
          <a:bodyPr/>
          <a:lstStyle/>
          <a:p>
            <a:endParaRPr lang="en-GB"/>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B943FAC5-7734-423E-BE76-C36DD83DF309}" type="slidenum">
              <a:rPr lang="en-GB" smtClean="0"/>
              <a:t>‹#›</a:t>
            </a:fld>
            <a:endParaRPr lang="en-GB"/>
          </a:p>
        </p:txBody>
      </p:sp>
    </p:spTree>
    <p:extLst>
      <p:ext uri="{BB962C8B-B14F-4D97-AF65-F5344CB8AC3E}">
        <p14:creationId xmlns:p14="http://schemas.microsoft.com/office/powerpoint/2010/main" val="77253313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BCB0C8CD-EEA2-4876-84FE-0D5C0432384D}" type="datetimeFigureOut">
              <a:rPr lang="en-GB" smtClean="0"/>
              <a:t>12/12/2023</a:t>
            </a:fld>
            <a:endParaRPr lang="en-GB"/>
          </a:p>
        </p:txBody>
      </p:sp>
      <p:sp>
        <p:nvSpPr>
          <p:cNvPr id="6" name="Footer Placeholder 5"/>
          <p:cNvSpPr>
            <a:spLocks noGrp="1"/>
          </p:cNvSpPr>
          <p:nvPr>
            <p:ph type="ftr" sz="quarter" idx="11"/>
          </p:nvPr>
        </p:nvSpPr>
        <p:spPr/>
        <p:txBody>
          <a:bodyPr/>
          <a:lstStyle/>
          <a:p>
            <a:endParaRPr lang="en-GB"/>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B943FAC5-7734-423E-BE76-C36DD83DF309}" type="slidenum">
              <a:rPr lang="en-GB" smtClean="0"/>
              <a:t>‹#›</a:t>
            </a:fld>
            <a:endParaRPr lang="en-GB"/>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solidFill>
                <a:effectLst/>
                <a:latin typeface="Arial"/>
              </a:rPr>
              <a:t>”</a:t>
            </a:r>
          </a:p>
        </p:txBody>
      </p:sp>
    </p:spTree>
    <p:extLst>
      <p:ext uri="{BB962C8B-B14F-4D97-AF65-F5344CB8AC3E}">
        <p14:creationId xmlns:p14="http://schemas.microsoft.com/office/powerpoint/2010/main" val="324629616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BCB0C8CD-EEA2-4876-84FE-0D5C0432384D}" type="datetimeFigureOut">
              <a:rPr lang="en-GB" smtClean="0"/>
              <a:t>12/12/2023</a:t>
            </a:fld>
            <a:endParaRPr lang="en-GB"/>
          </a:p>
        </p:txBody>
      </p:sp>
      <p:sp>
        <p:nvSpPr>
          <p:cNvPr id="6" name="Footer Placeholder 5"/>
          <p:cNvSpPr>
            <a:spLocks noGrp="1"/>
          </p:cNvSpPr>
          <p:nvPr>
            <p:ph type="ftr" sz="quarter" idx="11"/>
          </p:nvPr>
        </p:nvSpPr>
        <p:spPr/>
        <p:txBody>
          <a:bodyPr/>
          <a:lstStyle/>
          <a:p>
            <a:endParaRPr lang="en-GB"/>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B943FAC5-7734-423E-BE76-C36DD83DF309}" type="slidenum">
              <a:rPr lang="en-GB" smtClean="0"/>
              <a:t>‹#›</a:t>
            </a:fld>
            <a:endParaRPr lang="en-GB"/>
          </a:p>
        </p:txBody>
      </p:sp>
    </p:spTree>
    <p:extLst>
      <p:ext uri="{BB962C8B-B14F-4D97-AF65-F5344CB8AC3E}">
        <p14:creationId xmlns:p14="http://schemas.microsoft.com/office/powerpoint/2010/main" val="357805380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CB0C8CD-EEA2-4876-84FE-0D5C0432384D}" type="datetimeFigureOut">
              <a:rPr lang="en-GB" smtClean="0"/>
              <a:t>12/12/2023</a:t>
            </a:fld>
            <a:endParaRPr lang="en-GB"/>
          </a:p>
        </p:txBody>
      </p:sp>
      <p:sp>
        <p:nvSpPr>
          <p:cNvPr id="5" name="Footer Placeholder 4"/>
          <p:cNvSpPr>
            <a:spLocks noGrp="1"/>
          </p:cNvSpPr>
          <p:nvPr>
            <p:ph type="ftr" sz="quarter" idx="11"/>
          </p:nvPr>
        </p:nvSpPr>
        <p:spPr/>
        <p:txBody>
          <a:bodyPr/>
          <a:lstStyle/>
          <a:p>
            <a:endParaRPr lang="en-GB"/>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B943FAC5-7734-423E-BE76-C36DD83DF309}" type="slidenum">
              <a:rPr lang="en-GB" smtClean="0"/>
              <a:t>‹#›</a:t>
            </a:fld>
            <a:endParaRPr lang="en-GB"/>
          </a:p>
        </p:txBody>
      </p:sp>
    </p:spTree>
    <p:extLst>
      <p:ext uri="{BB962C8B-B14F-4D97-AF65-F5344CB8AC3E}">
        <p14:creationId xmlns:p14="http://schemas.microsoft.com/office/powerpoint/2010/main" val="373476518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CB0C8CD-EEA2-4876-84FE-0D5C0432384D}" type="datetimeFigureOut">
              <a:rPr lang="en-GB" smtClean="0"/>
              <a:t>12/12/2023</a:t>
            </a:fld>
            <a:endParaRPr lang="en-GB"/>
          </a:p>
        </p:txBody>
      </p:sp>
      <p:sp>
        <p:nvSpPr>
          <p:cNvPr id="5" name="Footer Placeholder 4"/>
          <p:cNvSpPr>
            <a:spLocks noGrp="1"/>
          </p:cNvSpPr>
          <p:nvPr>
            <p:ph type="ftr" sz="quarter" idx="11"/>
          </p:nvPr>
        </p:nvSpPr>
        <p:spPr/>
        <p:txBody>
          <a:bodyPr/>
          <a:lstStyle/>
          <a:p>
            <a:endParaRPr lang="en-GB"/>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B943FAC5-7734-423E-BE76-C36DD83DF309}" type="slidenum">
              <a:rPr lang="en-GB" smtClean="0"/>
              <a:t>‹#›</a:t>
            </a:fld>
            <a:endParaRPr lang="en-GB"/>
          </a:p>
        </p:txBody>
      </p:sp>
    </p:spTree>
    <p:extLst>
      <p:ext uri="{BB962C8B-B14F-4D97-AF65-F5344CB8AC3E}">
        <p14:creationId xmlns:p14="http://schemas.microsoft.com/office/powerpoint/2010/main" val="5076064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CB0C8CD-EEA2-4876-84FE-0D5C0432384D}" type="datetimeFigureOut">
              <a:rPr lang="en-GB" smtClean="0"/>
              <a:t>12/12/2023</a:t>
            </a:fld>
            <a:endParaRPr lang="en-GB"/>
          </a:p>
        </p:txBody>
      </p:sp>
      <p:sp>
        <p:nvSpPr>
          <p:cNvPr id="5" name="Footer Placeholder 4"/>
          <p:cNvSpPr>
            <a:spLocks noGrp="1"/>
          </p:cNvSpPr>
          <p:nvPr>
            <p:ph type="ftr" sz="quarter" idx="11"/>
          </p:nvPr>
        </p:nvSpPr>
        <p:spPr/>
        <p:txBody>
          <a:bodyPr/>
          <a:lstStyle/>
          <a:p>
            <a:endParaRPr lang="en-GB"/>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B943FAC5-7734-423E-BE76-C36DD83DF309}" type="slidenum">
              <a:rPr lang="en-GB" smtClean="0"/>
              <a:t>‹#›</a:t>
            </a:fld>
            <a:endParaRPr lang="en-GB"/>
          </a:p>
        </p:txBody>
      </p:sp>
    </p:spTree>
    <p:extLst>
      <p:ext uri="{BB962C8B-B14F-4D97-AF65-F5344CB8AC3E}">
        <p14:creationId xmlns:p14="http://schemas.microsoft.com/office/powerpoint/2010/main" val="28371898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CB0C8CD-EEA2-4876-84FE-0D5C0432384D}" type="datetimeFigureOut">
              <a:rPr lang="en-GB" smtClean="0"/>
              <a:t>12/12/2023</a:t>
            </a:fld>
            <a:endParaRPr lang="en-GB"/>
          </a:p>
        </p:txBody>
      </p:sp>
      <p:sp>
        <p:nvSpPr>
          <p:cNvPr id="5" name="Footer Placeholder 4"/>
          <p:cNvSpPr>
            <a:spLocks noGrp="1"/>
          </p:cNvSpPr>
          <p:nvPr>
            <p:ph type="ftr" sz="quarter" idx="11"/>
          </p:nvPr>
        </p:nvSpPr>
        <p:spPr/>
        <p:txBody>
          <a:bodyPr/>
          <a:lstStyle/>
          <a:p>
            <a:endParaRPr lang="en-GB"/>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B943FAC5-7734-423E-BE76-C36DD83DF309}" type="slidenum">
              <a:rPr lang="en-GB" smtClean="0"/>
              <a:t>‹#›</a:t>
            </a:fld>
            <a:endParaRPr lang="en-GB"/>
          </a:p>
        </p:txBody>
      </p:sp>
    </p:spTree>
    <p:extLst>
      <p:ext uri="{BB962C8B-B14F-4D97-AF65-F5344CB8AC3E}">
        <p14:creationId xmlns:p14="http://schemas.microsoft.com/office/powerpoint/2010/main" val="38942884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CB0C8CD-EEA2-4876-84FE-0D5C0432384D}" type="datetimeFigureOut">
              <a:rPr lang="en-GB" smtClean="0"/>
              <a:t>12/12/2023</a:t>
            </a:fld>
            <a:endParaRPr lang="en-GB"/>
          </a:p>
        </p:txBody>
      </p:sp>
      <p:sp>
        <p:nvSpPr>
          <p:cNvPr id="6" name="Footer Placeholder 5"/>
          <p:cNvSpPr>
            <a:spLocks noGrp="1"/>
          </p:cNvSpPr>
          <p:nvPr>
            <p:ph type="ftr" sz="quarter" idx="11"/>
          </p:nvPr>
        </p:nvSpPr>
        <p:spPr/>
        <p:txBody>
          <a:bodyPr/>
          <a:lstStyle/>
          <a:p>
            <a:endParaRPr lang="en-GB"/>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B943FAC5-7734-423E-BE76-C36DD83DF309}" type="slidenum">
              <a:rPr lang="en-GB" smtClean="0"/>
              <a:t>‹#›</a:t>
            </a:fld>
            <a:endParaRPr lang="en-GB"/>
          </a:p>
        </p:txBody>
      </p:sp>
    </p:spTree>
    <p:extLst>
      <p:ext uri="{BB962C8B-B14F-4D97-AF65-F5344CB8AC3E}">
        <p14:creationId xmlns:p14="http://schemas.microsoft.com/office/powerpoint/2010/main" val="23007402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CB0C8CD-EEA2-4876-84FE-0D5C0432384D}" type="datetimeFigureOut">
              <a:rPr lang="en-GB" smtClean="0"/>
              <a:t>12/12/2023</a:t>
            </a:fld>
            <a:endParaRPr lang="en-GB"/>
          </a:p>
        </p:txBody>
      </p:sp>
      <p:sp>
        <p:nvSpPr>
          <p:cNvPr id="8" name="Footer Placeholder 7"/>
          <p:cNvSpPr>
            <a:spLocks noGrp="1"/>
          </p:cNvSpPr>
          <p:nvPr>
            <p:ph type="ftr" sz="quarter" idx="11"/>
          </p:nvPr>
        </p:nvSpPr>
        <p:spPr/>
        <p:txBody>
          <a:bodyPr/>
          <a:lstStyle/>
          <a:p>
            <a:endParaRPr lang="en-GB"/>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B943FAC5-7734-423E-BE76-C36DD83DF309}" type="slidenum">
              <a:rPr lang="en-GB" smtClean="0"/>
              <a:t>‹#›</a:t>
            </a:fld>
            <a:endParaRPr lang="en-GB"/>
          </a:p>
        </p:txBody>
      </p:sp>
    </p:spTree>
    <p:extLst>
      <p:ext uri="{BB962C8B-B14F-4D97-AF65-F5344CB8AC3E}">
        <p14:creationId xmlns:p14="http://schemas.microsoft.com/office/powerpoint/2010/main" val="39450466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CB0C8CD-EEA2-4876-84FE-0D5C0432384D}" type="datetimeFigureOut">
              <a:rPr lang="en-GB" smtClean="0"/>
              <a:t>12/12/2023</a:t>
            </a:fld>
            <a:endParaRPr lang="en-GB"/>
          </a:p>
        </p:txBody>
      </p:sp>
      <p:sp>
        <p:nvSpPr>
          <p:cNvPr id="4" name="Footer Placeholder 3"/>
          <p:cNvSpPr>
            <a:spLocks noGrp="1"/>
          </p:cNvSpPr>
          <p:nvPr>
            <p:ph type="ftr" sz="quarter" idx="11"/>
          </p:nvPr>
        </p:nvSpPr>
        <p:spPr/>
        <p:txBody>
          <a:bodyPr/>
          <a:lstStyle/>
          <a:p>
            <a:endParaRPr lang="en-GB"/>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B943FAC5-7734-423E-BE76-C36DD83DF309}" type="slidenum">
              <a:rPr lang="en-GB" smtClean="0"/>
              <a:t>‹#›</a:t>
            </a:fld>
            <a:endParaRPr lang="en-GB"/>
          </a:p>
        </p:txBody>
      </p:sp>
    </p:spTree>
    <p:extLst>
      <p:ext uri="{BB962C8B-B14F-4D97-AF65-F5344CB8AC3E}">
        <p14:creationId xmlns:p14="http://schemas.microsoft.com/office/powerpoint/2010/main" val="20339059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CB0C8CD-EEA2-4876-84FE-0D5C0432384D}" type="datetimeFigureOut">
              <a:rPr lang="en-GB" smtClean="0"/>
              <a:t>12/12/2023</a:t>
            </a:fld>
            <a:endParaRPr lang="en-GB"/>
          </a:p>
        </p:txBody>
      </p:sp>
      <p:sp>
        <p:nvSpPr>
          <p:cNvPr id="3" name="Footer Placeholder 2"/>
          <p:cNvSpPr>
            <a:spLocks noGrp="1"/>
          </p:cNvSpPr>
          <p:nvPr>
            <p:ph type="ftr" sz="quarter" idx="11"/>
          </p:nvPr>
        </p:nvSpPr>
        <p:spPr/>
        <p:txBody>
          <a:bodyPr/>
          <a:lstStyle/>
          <a:p>
            <a:endParaRPr lang="en-GB"/>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B943FAC5-7734-423E-BE76-C36DD83DF309}" type="slidenum">
              <a:rPr lang="en-GB" smtClean="0"/>
              <a:t>‹#›</a:t>
            </a:fld>
            <a:endParaRPr lang="en-GB"/>
          </a:p>
        </p:txBody>
      </p:sp>
    </p:spTree>
    <p:extLst>
      <p:ext uri="{BB962C8B-B14F-4D97-AF65-F5344CB8AC3E}">
        <p14:creationId xmlns:p14="http://schemas.microsoft.com/office/powerpoint/2010/main" val="5845594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CB0C8CD-EEA2-4876-84FE-0D5C0432384D}" type="datetimeFigureOut">
              <a:rPr lang="en-GB" smtClean="0"/>
              <a:t>12/12/2023</a:t>
            </a:fld>
            <a:endParaRPr lang="en-GB"/>
          </a:p>
        </p:txBody>
      </p:sp>
      <p:sp>
        <p:nvSpPr>
          <p:cNvPr id="6" name="Footer Placeholder 5"/>
          <p:cNvSpPr>
            <a:spLocks noGrp="1"/>
          </p:cNvSpPr>
          <p:nvPr>
            <p:ph type="ftr" sz="quarter" idx="11"/>
          </p:nvPr>
        </p:nvSpPr>
        <p:spPr/>
        <p:txBody>
          <a:bodyPr/>
          <a:lstStyle/>
          <a:p>
            <a:endParaRPr lang="en-GB"/>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B943FAC5-7734-423E-BE76-C36DD83DF309}" type="slidenum">
              <a:rPr lang="en-GB" smtClean="0"/>
              <a:t>‹#›</a:t>
            </a:fld>
            <a:endParaRPr lang="en-GB"/>
          </a:p>
        </p:txBody>
      </p:sp>
    </p:spTree>
    <p:extLst>
      <p:ext uri="{BB962C8B-B14F-4D97-AF65-F5344CB8AC3E}">
        <p14:creationId xmlns:p14="http://schemas.microsoft.com/office/powerpoint/2010/main" val="1854730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CB0C8CD-EEA2-4876-84FE-0D5C0432384D}" type="datetimeFigureOut">
              <a:rPr lang="en-GB" smtClean="0"/>
              <a:t>12/12/2023</a:t>
            </a:fld>
            <a:endParaRPr lang="en-GB"/>
          </a:p>
        </p:txBody>
      </p:sp>
      <p:sp>
        <p:nvSpPr>
          <p:cNvPr id="6" name="Footer Placeholder 5"/>
          <p:cNvSpPr>
            <a:spLocks noGrp="1"/>
          </p:cNvSpPr>
          <p:nvPr>
            <p:ph type="ftr" sz="quarter" idx="11"/>
          </p:nvPr>
        </p:nvSpPr>
        <p:spPr/>
        <p:txBody>
          <a:bodyPr/>
          <a:lstStyle/>
          <a:p>
            <a:endParaRPr lang="en-GB"/>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B943FAC5-7734-423E-BE76-C36DD83DF309}" type="slidenum">
              <a:rPr lang="en-GB" smtClean="0"/>
              <a:t>‹#›</a:t>
            </a:fld>
            <a:endParaRPr lang="en-GB"/>
          </a:p>
        </p:txBody>
      </p:sp>
    </p:spTree>
    <p:extLst>
      <p:ext uri="{BB962C8B-B14F-4D97-AF65-F5344CB8AC3E}">
        <p14:creationId xmlns:p14="http://schemas.microsoft.com/office/powerpoint/2010/main" val="25268813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BCB0C8CD-EEA2-4876-84FE-0D5C0432384D}" type="datetimeFigureOut">
              <a:rPr lang="en-GB" smtClean="0"/>
              <a:t>12/12/2023</a:t>
            </a:fld>
            <a:endParaRPr lang="en-GB"/>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GB"/>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B943FAC5-7734-423E-BE76-C36DD83DF309}" type="slidenum">
              <a:rPr lang="en-GB" smtClean="0"/>
              <a:t>‹#›</a:t>
            </a:fld>
            <a:endParaRPr lang="en-GB"/>
          </a:p>
        </p:txBody>
      </p:sp>
    </p:spTree>
    <p:extLst>
      <p:ext uri="{BB962C8B-B14F-4D97-AF65-F5344CB8AC3E}">
        <p14:creationId xmlns:p14="http://schemas.microsoft.com/office/powerpoint/2010/main" val="1704671152"/>
      </p:ext>
    </p:extLst>
  </p:cSld>
  <p:clrMap bg1="lt1" tx1="dk1" bg2="lt2" tx2="dk2" accent1="accent1" accent2="accent2" accent3="accent3" accent4="accent4" accent5="accent5" accent6="accent6" hlink="hlink" folHlink="folHlink"/>
  <p:sldLayoutIdLst>
    <p:sldLayoutId id="2147483777" r:id="rId1"/>
    <p:sldLayoutId id="2147483778" r:id="rId2"/>
    <p:sldLayoutId id="2147483779" r:id="rId3"/>
    <p:sldLayoutId id="2147483780" r:id="rId4"/>
    <p:sldLayoutId id="2147483781" r:id="rId5"/>
    <p:sldLayoutId id="2147483782" r:id="rId6"/>
    <p:sldLayoutId id="2147483783" r:id="rId7"/>
    <p:sldLayoutId id="2147483784" r:id="rId8"/>
    <p:sldLayoutId id="2147483785" r:id="rId9"/>
    <p:sldLayoutId id="2147483786" r:id="rId10"/>
    <p:sldLayoutId id="2147483787" r:id="rId11"/>
    <p:sldLayoutId id="2147483788" r:id="rId12"/>
    <p:sldLayoutId id="2147483789" r:id="rId13"/>
    <p:sldLayoutId id="2147483790" r:id="rId14"/>
    <p:sldLayoutId id="2147483791" r:id="rId15"/>
    <p:sldLayoutId id="2147483792"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medium.com/@khwabkalra1/object-tracking-2fe4127e58bf" TargetMode="External"/><Relationship Id="rId2" Type="http://schemas.openxmlformats.org/officeDocument/2006/relationships/hyperlink" Target="https://learnopencv.com/object-tracking-using-opencv-cpp-python/" TargetMode="External"/><Relationship Id="rId1" Type="http://schemas.openxmlformats.org/officeDocument/2006/relationships/slideLayout" Target="../slideLayouts/slideLayout2.xml"/><Relationship Id="rId4" Type="http://schemas.openxmlformats.org/officeDocument/2006/relationships/hyperlink" Target="https://docs.opencv.org/4.8.0/"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E7CFAA-6B65-165D-10D9-6EB13CD18909}"/>
              </a:ext>
            </a:extLst>
          </p:cNvPr>
          <p:cNvSpPr>
            <a:spLocks noGrp="1"/>
          </p:cNvSpPr>
          <p:nvPr>
            <p:ph type="ctrTitle"/>
          </p:nvPr>
        </p:nvSpPr>
        <p:spPr/>
        <p:txBody>
          <a:bodyPr/>
          <a:lstStyle/>
          <a:p>
            <a:r>
              <a:rPr lang="ro-RO"/>
              <a:t>Proiect TDAV – Object Tracking</a:t>
            </a:r>
            <a:endParaRPr lang="en-GB"/>
          </a:p>
        </p:txBody>
      </p:sp>
      <p:sp>
        <p:nvSpPr>
          <p:cNvPr id="3" name="Subtitle 2">
            <a:extLst>
              <a:ext uri="{FF2B5EF4-FFF2-40B4-BE49-F238E27FC236}">
                <a16:creationId xmlns:a16="http://schemas.microsoft.com/office/drawing/2014/main" id="{E3DEDF2E-D096-6AC0-E8E9-B6A079C4F716}"/>
              </a:ext>
            </a:extLst>
          </p:cNvPr>
          <p:cNvSpPr>
            <a:spLocks noGrp="1"/>
          </p:cNvSpPr>
          <p:nvPr>
            <p:ph type="subTitle" idx="1"/>
          </p:nvPr>
        </p:nvSpPr>
        <p:spPr/>
        <p:txBody>
          <a:bodyPr>
            <a:normAutofit lnSpcReduction="10000"/>
          </a:bodyPr>
          <a:lstStyle/>
          <a:p>
            <a:r>
              <a:rPr lang="ro-RO"/>
              <a:t>Membrii echipa:</a:t>
            </a:r>
          </a:p>
          <a:p>
            <a:r>
              <a:rPr lang="ro-RO"/>
              <a:t>- Goia Călin – Daniel</a:t>
            </a:r>
          </a:p>
          <a:p>
            <a:r>
              <a:rPr lang="ro-RO"/>
              <a:t>- Brătfălean Dragoș</a:t>
            </a:r>
            <a:endParaRPr lang="en-GB"/>
          </a:p>
        </p:txBody>
      </p:sp>
    </p:spTree>
    <p:extLst>
      <p:ext uri="{BB962C8B-B14F-4D97-AF65-F5344CB8AC3E}">
        <p14:creationId xmlns:p14="http://schemas.microsoft.com/office/powerpoint/2010/main" val="28166332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A8A812-2915-C699-48D0-83F1DDFA37EF}"/>
              </a:ext>
            </a:extLst>
          </p:cNvPr>
          <p:cNvSpPr>
            <a:spLocks noGrp="1"/>
          </p:cNvSpPr>
          <p:nvPr>
            <p:ph type="title"/>
          </p:nvPr>
        </p:nvSpPr>
        <p:spPr/>
        <p:txBody>
          <a:bodyPr/>
          <a:lstStyle/>
          <a:p>
            <a:r>
              <a:rPr lang="ro-RO"/>
              <a:t>Rezultate experimentale</a:t>
            </a:r>
            <a:endParaRPr lang="en-GB"/>
          </a:p>
        </p:txBody>
      </p:sp>
      <p:sp>
        <p:nvSpPr>
          <p:cNvPr id="6" name="Content Placeholder 5">
            <a:extLst>
              <a:ext uri="{FF2B5EF4-FFF2-40B4-BE49-F238E27FC236}">
                <a16:creationId xmlns:a16="http://schemas.microsoft.com/office/drawing/2014/main" id="{E02AEED3-2911-A4E1-222B-5B2A94431934}"/>
              </a:ext>
            </a:extLst>
          </p:cNvPr>
          <p:cNvSpPr>
            <a:spLocks noGrp="1"/>
          </p:cNvSpPr>
          <p:nvPr>
            <p:ph idx="1"/>
          </p:nvPr>
        </p:nvSpPr>
        <p:spPr>
          <a:xfrm>
            <a:off x="2592925" y="1671484"/>
            <a:ext cx="8915400" cy="3777622"/>
          </a:xfrm>
        </p:spPr>
        <p:txBody>
          <a:bodyPr/>
          <a:lstStyle/>
          <a:p>
            <a:r>
              <a:rPr lang="ro-RO"/>
              <a:t>Rezultatul final ( output video cu obiectul urmărit )</a:t>
            </a:r>
            <a:endParaRPr lang="en-GB"/>
          </a:p>
        </p:txBody>
      </p:sp>
      <p:pic>
        <p:nvPicPr>
          <p:cNvPr id="7" name="output_video_tracked">
            <a:hlinkClick r:id="" action="ppaction://media"/>
            <a:extLst>
              <a:ext uri="{FF2B5EF4-FFF2-40B4-BE49-F238E27FC236}">
                <a16:creationId xmlns:a16="http://schemas.microsoft.com/office/drawing/2014/main" id="{02E38584-D24A-9529-94E9-98109667A988}"/>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211024" y="2320547"/>
            <a:ext cx="4785493" cy="3913343"/>
          </a:xfrm>
          <a:prstGeom prst="rect">
            <a:avLst/>
          </a:prstGeom>
        </p:spPr>
      </p:pic>
    </p:spTree>
    <p:extLst>
      <p:ext uri="{BB962C8B-B14F-4D97-AF65-F5344CB8AC3E}">
        <p14:creationId xmlns:p14="http://schemas.microsoft.com/office/powerpoint/2010/main" val="3340013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00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04E7A-0AEE-F530-FBC8-6E8D33E859DE}"/>
              </a:ext>
            </a:extLst>
          </p:cNvPr>
          <p:cNvSpPr>
            <a:spLocks noGrp="1"/>
          </p:cNvSpPr>
          <p:nvPr>
            <p:ph type="title"/>
          </p:nvPr>
        </p:nvSpPr>
        <p:spPr/>
        <p:txBody>
          <a:bodyPr/>
          <a:lstStyle/>
          <a:p>
            <a:r>
              <a:rPr lang="en-US" err="1"/>
              <a:t>Implemmentation</a:t>
            </a:r>
            <a:r>
              <a:rPr lang="en-US"/>
              <a:t> of Template Matching Algorithm</a:t>
            </a:r>
          </a:p>
        </p:txBody>
      </p:sp>
      <p:sp>
        <p:nvSpPr>
          <p:cNvPr id="3" name="Content Placeholder 2">
            <a:extLst>
              <a:ext uri="{FF2B5EF4-FFF2-40B4-BE49-F238E27FC236}">
                <a16:creationId xmlns:a16="http://schemas.microsoft.com/office/drawing/2014/main" id="{D9DA94A3-31F8-28BA-27FC-9831D60C0B5F}"/>
              </a:ext>
            </a:extLst>
          </p:cNvPr>
          <p:cNvSpPr>
            <a:spLocks noGrp="1"/>
          </p:cNvSpPr>
          <p:nvPr>
            <p:ph idx="1"/>
          </p:nvPr>
        </p:nvSpPr>
        <p:spPr/>
        <p:txBody>
          <a:bodyPr vert="horz" lIns="91440" tIns="45720" rIns="91440" bIns="45720" rtlCol="0" anchor="t">
            <a:normAutofit/>
          </a:bodyPr>
          <a:lstStyle/>
          <a:p>
            <a:r>
              <a:rPr lang="en-US"/>
              <a:t>Template matching </a:t>
            </a:r>
            <a:r>
              <a:rPr lang="en-US" err="1"/>
              <a:t>este</a:t>
            </a:r>
            <a:r>
              <a:rPr lang="en-US"/>
              <a:t> </a:t>
            </a:r>
            <a:r>
              <a:rPr lang="en-US" err="1"/>
              <a:t>practic</a:t>
            </a:r>
            <a:r>
              <a:rPr lang="en-US"/>
              <a:t> </a:t>
            </a:r>
            <a:r>
              <a:rPr lang="en-US" err="1"/>
              <a:t>cel</a:t>
            </a:r>
            <a:r>
              <a:rPr lang="en-US"/>
              <a:t> </a:t>
            </a:r>
            <a:r>
              <a:rPr lang="en-US" err="1"/>
              <a:t>mai</a:t>
            </a:r>
            <a:r>
              <a:rPr lang="en-US"/>
              <a:t> de </a:t>
            </a:r>
            <a:r>
              <a:rPr lang="en-US" err="1"/>
              <a:t>baza</a:t>
            </a:r>
            <a:r>
              <a:rPr lang="en-US"/>
              <a:t> </a:t>
            </a:r>
            <a:r>
              <a:rPr lang="en-US" err="1"/>
              <a:t>algortiym</a:t>
            </a:r>
            <a:r>
              <a:rPr lang="en-US"/>
              <a:t> de </a:t>
            </a:r>
            <a:r>
              <a:rPr lang="en-US" err="1"/>
              <a:t>filtru</a:t>
            </a:r>
            <a:r>
              <a:rPr lang="en-US"/>
              <a:t> </a:t>
            </a:r>
            <a:r>
              <a:rPr lang="en-US" err="1"/>
              <a:t>corelativ</a:t>
            </a:r>
            <a:r>
              <a:rPr lang="en-US"/>
              <a:t>, pe </a:t>
            </a:r>
            <a:r>
              <a:rPr lang="en-US" err="1"/>
              <a:t>baza</a:t>
            </a:r>
            <a:r>
              <a:rPr lang="en-US"/>
              <a:t> </a:t>
            </a:r>
            <a:r>
              <a:rPr lang="en-US" err="1"/>
              <a:t>caruia</a:t>
            </a:r>
            <a:r>
              <a:rPr lang="en-US"/>
              <a:t> se </a:t>
            </a:r>
            <a:r>
              <a:rPr lang="en-US" err="1"/>
              <a:t>bazeaza</a:t>
            </a:r>
            <a:r>
              <a:rPr lang="en-US"/>
              <a:t> </a:t>
            </a:r>
            <a:r>
              <a:rPr lang="en-US" err="1"/>
              <a:t>si</a:t>
            </a:r>
            <a:r>
              <a:rPr lang="en-US"/>
              <a:t> </a:t>
            </a:r>
            <a:r>
              <a:rPr lang="en-US" err="1"/>
              <a:t>ceilalti</a:t>
            </a:r>
            <a:r>
              <a:rPr lang="en-US"/>
              <a:t> </a:t>
            </a:r>
            <a:r>
              <a:rPr lang="en-US" err="1"/>
              <a:t>algoritmi</a:t>
            </a:r>
            <a:r>
              <a:rPr lang="en-US"/>
              <a:t> de object tracking. Template Matching </a:t>
            </a:r>
            <a:r>
              <a:rPr lang="en-US" err="1"/>
              <a:t>presupune</a:t>
            </a:r>
            <a:r>
              <a:rPr lang="en-US"/>
              <a:t> </a:t>
            </a:r>
            <a:r>
              <a:rPr lang="en-US" err="1"/>
              <a:t>gasirea</a:t>
            </a:r>
            <a:r>
              <a:rPr lang="en-US"/>
              <a:t> </a:t>
            </a:r>
            <a:r>
              <a:rPr lang="en-US" err="1"/>
              <a:t>unei</a:t>
            </a:r>
            <a:r>
              <a:rPr lang="en-US"/>
              <a:t> </a:t>
            </a:r>
            <a:r>
              <a:rPr lang="en-US" err="1"/>
              <a:t>matrici</a:t>
            </a:r>
            <a:r>
              <a:rPr lang="en-US"/>
              <a:t> de </a:t>
            </a:r>
            <a:r>
              <a:rPr lang="en-US" err="1"/>
              <a:t>pixeli</a:t>
            </a:r>
            <a:r>
              <a:rPr lang="en-US"/>
              <a:t> </a:t>
            </a:r>
            <a:r>
              <a:rPr lang="en-US" err="1"/>
              <a:t>intr</a:t>
            </a:r>
            <a:r>
              <a:rPr lang="en-US"/>
              <a:t>-o </a:t>
            </a:r>
            <a:r>
              <a:rPr lang="en-US" err="1"/>
              <a:t>alta</a:t>
            </a:r>
            <a:r>
              <a:rPr lang="en-US"/>
              <a:t> imagine. </a:t>
            </a:r>
            <a:r>
              <a:rPr lang="en-US" err="1"/>
              <a:t>Acest</a:t>
            </a:r>
            <a:r>
              <a:rPr lang="en-US"/>
              <a:t> </a:t>
            </a:r>
            <a:r>
              <a:rPr lang="en-US" err="1"/>
              <a:t>algoritm</a:t>
            </a:r>
            <a:r>
              <a:rPr lang="en-US"/>
              <a:t> se </a:t>
            </a:r>
            <a:r>
              <a:rPr lang="en-US" err="1"/>
              <a:t>implementeaza</a:t>
            </a:r>
            <a:r>
              <a:rPr lang="en-US"/>
              <a:t> cu </a:t>
            </a:r>
            <a:r>
              <a:rPr lang="en-US" err="1"/>
              <a:t>ajutorul</a:t>
            </a:r>
            <a:r>
              <a:rPr lang="en-US"/>
              <a:t> </a:t>
            </a:r>
            <a:r>
              <a:rPr lang="en-US" err="1"/>
              <a:t>corelatiei</a:t>
            </a:r>
            <a:r>
              <a:rPr lang="en-US"/>
              <a:t>, care </a:t>
            </a:r>
            <a:r>
              <a:rPr lang="en-US" err="1"/>
              <a:t>poate</a:t>
            </a:r>
            <a:r>
              <a:rPr lang="en-US"/>
              <a:t> fi </a:t>
            </a:r>
            <a:r>
              <a:rPr lang="en-US" err="1"/>
              <a:t>descrisa</a:t>
            </a:r>
            <a:r>
              <a:rPr lang="en-US"/>
              <a:t> in </a:t>
            </a:r>
            <a:r>
              <a:rPr lang="en-US" err="1"/>
              <a:t>domeniu</a:t>
            </a:r>
            <a:r>
              <a:rPr lang="en-US"/>
              <a:t> </a:t>
            </a:r>
            <a:r>
              <a:rPr lang="en-US" err="1"/>
              <a:t>frecventa</a:t>
            </a:r>
            <a:r>
              <a:rPr lang="en-US"/>
              <a:t> </a:t>
            </a:r>
            <a:r>
              <a:rPr lang="en-US" err="1"/>
              <a:t>pentru</a:t>
            </a:r>
            <a:r>
              <a:rPr lang="en-US"/>
              <a:t> o </a:t>
            </a:r>
            <a:r>
              <a:rPr lang="en-US" err="1"/>
              <a:t>mai</a:t>
            </a:r>
            <a:r>
              <a:rPr lang="en-US"/>
              <a:t> buna </a:t>
            </a:r>
            <a:r>
              <a:rPr lang="en-US" err="1"/>
              <a:t>eficienta</a:t>
            </a:r>
            <a:r>
              <a:rPr lang="en-US"/>
              <a:t> de </a:t>
            </a:r>
            <a:r>
              <a:rPr lang="en-US" err="1"/>
              <a:t>calcul</a:t>
            </a:r>
            <a:r>
              <a:rPr lang="en-US"/>
              <a:t>.</a:t>
            </a:r>
          </a:p>
          <a:p>
            <a:r>
              <a:rPr lang="en-US" err="1"/>
              <a:t>Coeficientul</a:t>
            </a:r>
            <a:r>
              <a:rPr lang="en-US"/>
              <a:t> </a:t>
            </a:r>
            <a:r>
              <a:rPr lang="en-US" err="1"/>
              <a:t>cel</a:t>
            </a:r>
            <a:r>
              <a:rPr lang="en-US"/>
              <a:t> </a:t>
            </a:r>
            <a:r>
              <a:rPr lang="en-US" err="1"/>
              <a:t>mai</a:t>
            </a:r>
            <a:r>
              <a:rPr lang="en-US"/>
              <a:t> mare al </a:t>
            </a:r>
            <a:r>
              <a:rPr lang="en-US" err="1"/>
              <a:t>matricii</a:t>
            </a:r>
            <a:r>
              <a:rPr lang="en-US"/>
              <a:t> de </a:t>
            </a:r>
            <a:r>
              <a:rPr lang="en-US" err="1"/>
              <a:t>corelatie</a:t>
            </a:r>
            <a:r>
              <a:rPr lang="en-US"/>
              <a:t> ne </a:t>
            </a:r>
            <a:r>
              <a:rPr lang="en-US" err="1"/>
              <a:t>va</a:t>
            </a:r>
            <a:r>
              <a:rPr lang="en-US"/>
              <a:t> da </a:t>
            </a:r>
            <a:r>
              <a:rPr lang="en-US" err="1"/>
              <a:t>pozitia</a:t>
            </a:r>
            <a:r>
              <a:rPr lang="en-US"/>
              <a:t> din </a:t>
            </a:r>
            <a:r>
              <a:rPr lang="en-US" err="1"/>
              <a:t>stanga</a:t>
            </a:r>
            <a:r>
              <a:rPr lang="en-US"/>
              <a:t> sus a </a:t>
            </a:r>
            <a:r>
              <a:rPr lang="en-US" err="1"/>
              <a:t>matricii</a:t>
            </a:r>
            <a:r>
              <a:rPr lang="en-US"/>
              <a:t> de </a:t>
            </a:r>
            <a:r>
              <a:rPr lang="en-US" err="1"/>
              <a:t>pixeli</a:t>
            </a:r>
            <a:r>
              <a:rPr lang="en-US"/>
              <a:t>.</a:t>
            </a:r>
          </a:p>
        </p:txBody>
      </p:sp>
      <p:pic>
        <p:nvPicPr>
          <p:cNvPr id="4" name="Picture 3" descr="A black text on a white background&#10;&#10;Description automatically generated">
            <a:extLst>
              <a:ext uri="{FF2B5EF4-FFF2-40B4-BE49-F238E27FC236}">
                <a16:creationId xmlns:a16="http://schemas.microsoft.com/office/drawing/2014/main" id="{8DD722DE-78A6-9FFA-C7B0-B956DD2F473D}"/>
              </a:ext>
            </a:extLst>
          </p:cNvPr>
          <p:cNvPicPr>
            <a:picLocks noChangeAspect="1"/>
          </p:cNvPicPr>
          <p:nvPr/>
        </p:nvPicPr>
        <p:blipFill>
          <a:blip r:embed="rId2"/>
          <a:stretch>
            <a:fillRect/>
          </a:stretch>
        </p:blipFill>
        <p:spPr>
          <a:xfrm>
            <a:off x="3887141" y="4761663"/>
            <a:ext cx="5744162" cy="1473934"/>
          </a:xfrm>
          <a:prstGeom prst="rect">
            <a:avLst/>
          </a:prstGeom>
        </p:spPr>
      </p:pic>
    </p:spTree>
    <p:extLst>
      <p:ext uri="{BB962C8B-B14F-4D97-AF65-F5344CB8AC3E}">
        <p14:creationId xmlns:p14="http://schemas.microsoft.com/office/powerpoint/2010/main" val="2874174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erson standing next to a car covered in a white cover&#10;&#10;Description automatically generated">
            <a:extLst>
              <a:ext uri="{FF2B5EF4-FFF2-40B4-BE49-F238E27FC236}">
                <a16:creationId xmlns:a16="http://schemas.microsoft.com/office/drawing/2014/main" id="{6BC95640-98B7-E6CB-EDFB-016B3115C269}"/>
              </a:ext>
            </a:extLst>
          </p:cNvPr>
          <p:cNvPicPr>
            <a:picLocks noChangeAspect="1"/>
          </p:cNvPicPr>
          <p:nvPr/>
        </p:nvPicPr>
        <p:blipFill>
          <a:blip r:embed="rId2"/>
          <a:stretch>
            <a:fillRect/>
          </a:stretch>
        </p:blipFill>
        <p:spPr>
          <a:xfrm>
            <a:off x="1591734" y="506872"/>
            <a:ext cx="2244608" cy="1827292"/>
          </a:xfrm>
          <a:prstGeom prst="rect">
            <a:avLst/>
          </a:prstGeom>
        </p:spPr>
      </p:pic>
      <p:pic>
        <p:nvPicPr>
          <p:cNvPr id="6" name="Picture 5" descr="A person walking on a street&#10;&#10;Description automatically generated">
            <a:extLst>
              <a:ext uri="{FF2B5EF4-FFF2-40B4-BE49-F238E27FC236}">
                <a16:creationId xmlns:a16="http://schemas.microsoft.com/office/drawing/2014/main" id="{67B5F17F-E87B-E234-D430-C4505E790260}"/>
              </a:ext>
            </a:extLst>
          </p:cNvPr>
          <p:cNvPicPr>
            <a:picLocks noChangeAspect="1"/>
          </p:cNvPicPr>
          <p:nvPr/>
        </p:nvPicPr>
        <p:blipFill>
          <a:blip r:embed="rId3"/>
          <a:stretch>
            <a:fillRect/>
          </a:stretch>
        </p:blipFill>
        <p:spPr>
          <a:xfrm>
            <a:off x="8733602" y="487421"/>
            <a:ext cx="1037167" cy="1725084"/>
          </a:xfrm>
          <a:prstGeom prst="rect">
            <a:avLst/>
          </a:prstGeom>
        </p:spPr>
      </p:pic>
      <p:sp>
        <p:nvSpPr>
          <p:cNvPr id="7" name="TextBox 6">
            <a:extLst>
              <a:ext uri="{FF2B5EF4-FFF2-40B4-BE49-F238E27FC236}">
                <a16:creationId xmlns:a16="http://schemas.microsoft.com/office/drawing/2014/main" id="{E75635BE-736A-53CE-4271-3438991A629D}"/>
              </a:ext>
            </a:extLst>
          </p:cNvPr>
          <p:cNvSpPr txBox="1"/>
          <p:nvPr/>
        </p:nvSpPr>
        <p:spPr>
          <a:xfrm>
            <a:off x="1994370" y="131703"/>
            <a:ext cx="1937925" cy="3762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Searching Area</a:t>
            </a:r>
          </a:p>
        </p:txBody>
      </p:sp>
      <p:sp>
        <p:nvSpPr>
          <p:cNvPr id="9" name="TextBox 8">
            <a:extLst>
              <a:ext uri="{FF2B5EF4-FFF2-40B4-BE49-F238E27FC236}">
                <a16:creationId xmlns:a16="http://schemas.microsoft.com/office/drawing/2014/main" id="{64FF965B-5C49-27DE-3DC2-A0A0E1420DE2}"/>
              </a:ext>
            </a:extLst>
          </p:cNvPr>
          <p:cNvSpPr txBox="1"/>
          <p:nvPr/>
        </p:nvSpPr>
        <p:spPr>
          <a:xfrm>
            <a:off x="8777111" y="169333"/>
            <a:ext cx="142051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Filter</a:t>
            </a:r>
          </a:p>
        </p:txBody>
      </p:sp>
      <p:pic>
        <p:nvPicPr>
          <p:cNvPr id="10" name="Picture 9" descr="A grey and black speckled surface&#10;&#10;Description automatically generated">
            <a:extLst>
              <a:ext uri="{FF2B5EF4-FFF2-40B4-BE49-F238E27FC236}">
                <a16:creationId xmlns:a16="http://schemas.microsoft.com/office/drawing/2014/main" id="{33A6AE8E-DAB5-8A1D-A5F1-7FDCAC31BABE}"/>
              </a:ext>
            </a:extLst>
          </p:cNvPr>
          <p:cNvPicPr>
            <a:picLocks noChangeAspect="1"/>
          </p:cNvPicPr>
          <p:nvPr/>
        </p:nvPicPr>
        <p:blipFill>
          <a:blip r:embed="rId4"/>
          <a:stretch>
            <a:fillRect/>
          </a:stretch>
        </p:blipFill>
        <p:spPr>
          <a:xfrm>
            <a:off x="8403109" y="2951752"/>
            <a:ext cx="1914525" cy="1876425"/>
          </a:xfrm>
          <a:prstGeom prst="rect">
            <a:avLst/>
          </a:prstGeom>
        </p:spPr>
      </p:pic>
      <p:sp>
        <p:nvSpPr>
          <p:cNvPr id="12" name="TextBox 11">
            <a:extLst>
              <a:ext uri="{FF2B5EF4-FFF2-40B4-BE49-F238E27FC236}">
                <a16:creationId xmlns:a16="http://schemas.microsoft.com/office/drawing/2014/main" id="{8AEDF939-2759-DBEF-4440-D4A85C9296A2}"/>
              </a:ext>
            </a:extLst>
          </p:cNvPr>
          <p:cNvSpPr txBox="1"/>
          <p:nvPr/>
        </p:nvSpPr>
        <p:spPr>
          <a:xfrm>
            <a:off x="1589851" y="2521185"/>
            <a:ext cx="244592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Searching Area FFT</a:t>
            </a:r>
          </a:p>
        </p:txBody>
      </p:sp>
      <p:pic>
        <p:nvPicPr>
          <p:cNvPr id="14" name="Picture 13" descr="A grey square with small dots&#10;&#10;Description automatically generated">
            <a:extLst>
              <a:ext uri="{FF2B5EF4-FFF2-40B4-BE49-F238E27FC236}">
                <a16:creationId xmlns:a16="http://schemas.microsoft.com/office/drawing/2014/main" id="{4510F2B3-07FF-CCD8-FFD3-15AF816B57F4}"/>
              </a:ext>
            </a:extLst>
          </p:cNvPr>
          <p:cNvPicPr>
            <a:picLocks noChangeAspect="1"/>
          </p:cNvPicPr>
          <p:nvPr/>
        </p:nvPicPr>
        <p:blipFill>
          <a:blip r:embed="rId5"/>
          <a:stretch>
            <a:fillRect/>
          </a:stretch>
        </p:blipFill>
        <p:spPr>
          <a:xfrm>
            <a:off x="1784938" y="2993908"/>
            <a:ext cx="1924050" cy="1905000"/>
          </a:xfrm>
          <a:prstGeom prst="rect">
            <a:avLst/>
          </a:prstGeom>
        </p:spPr>
      </p:pic>
      <p:sp>
        <p:nvSpPr>
          <p:cNvPr id="15" name="TextBox 14">
            <a:extLst>
              <a:ext uri="{FF2B5EF4-FFF2-40B4-BE49-F238E27FC236}">
                <a16:creationId xmlns:a16="http://schemas.microsoft.com/office/drawing/2014/main" id="{8CE725AA-720B-1BD5-9A23-A82444DC9F65}"/>
              </a:ext>
            </a:extLst>
          </p:cNvPr>
          <p:cNvSpPr txBox="1"/>
          <p:nvPr/>
        </p:nvSpPr>
        <p:spPr>
          <a:xfrm>
            <a:off x="8109184" y="2521185"/>
            <a:ext cx="282222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Conjugate Filter FFT</a:t>
            </a:r>
          </a:p>
        </p:txBody>
      </p:sp>
      <p:pic>
        <p:nvPicPr>
          <p:cNvPr id="16" name="Picture 15" descr="A grey speckled surface with white border&#10;&#10;Description automatically generated">
            <a:extLst>
              <a:ext uri="{FF2B5EF4-FFF2-40B4-BE49-F238E27FC236}">
                <a16:creationId xmlns:a16="http://schemas.microsoft.com/office/drawing/2014/main" id="{7A8788F3-AB54-C1DD-AE44-06435E7677DE}"/>
              </a:ext>
            </a:extLst>
          </p:cNvPr>
          <p:cNvPicPr>
            <a:picLocks noChangeAspect="1"/>
          </p:cNvPicPr>
          <p:nvPr/>
        </p:nvPicPr>
        <p:blipFill>
          <a:blip r:embed="rId6"/>
          <a:stretch>
            <a:fillRect/>
          </a:stretch>
        </p:blipFill>
        <p:spPr>
          <a:xfrm>
            <a:off x="5072473" y="1169583"/>
            <a:ext cx="1858904" cy="1865946"/>
          </a:xfrm>
          <a:prstGeom prst="rect">
            <a:avLst/>
          </a:prstGeom>
        </p:spPr>
      </p:pic>
      <p:sp>
        <p:nvSpPr>
          <p:cNvPr id="17" name="TextBox 16">
            <a:extLst>
              <a:ext uri="{FF2B5EF4-FFF2-40B4-BE49-F238E27FC236}">
                <a16:creationId xmlns:a16="http://schemas.microsoft.com/office/drawing/2014/main" id="{8A5AC08B-D1AC-C139-47B6-1C7B4D202A23}"/>
              </a:ext>
            </a:extLst>
          </p:cNvPr>
          <p:cNvSpPr txBox="1"/>
          <p:nvPr/>
        </p:nvSpPr>
        <p:spPr>
          <a:xfrm>
            <a:off x="4760148" y="761999"/>
            <a:ext cx="279399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Product of the 2 FFTs</a:t>
            </a:r>
          </a:p>
        </p:txBody>
      </p:sp>
      <p:pic>
        <p:nvPicPr>
          <p:cNvPr id="18" name="Picture 17" descr="A graph with different colored lines&#10;&#10;Description automatically generated">
            <a:extLst>
              <a:ext uri="{FF2B5EF4-FFF2-40B4-BE49-F238E27FC236}">
                <a16:creationId xmlns:a16="http://schemas.microsoft.com/office/drawing/2014/main" id="{B21E9649-AF4B-14CF-7B6A-E79299086176}"/>
              </a:ext>
            </a:extLst>
          </p:cNvPr>
          <p:cNvPicPr>
            <a:picLocks noChangeAspect="1"/>
          </p:cNvPicPr>
          <p:nvPr/>
        </p:nvPicPr>
        <p:blipFill>
          <a:blip r:embed="rId7"/>
          <a:stretch>
            <a:fillRect/>
          </a:stretch>
        </p:blipFill>
        <p:spPr>
          <a:xfrm>
            <a:off x="4131733" y="3660897"/>
            <a:ext cx="3843865" cy="2838202"/>
          </a:xfrm>
          <a:prstGeom prst="rect">
            <a:avLst/>
          </a:prstGeom>
        </p:spPr>
      </p:pic>
    </p:spTree>
    <p:extLst>
      <p:ext uri="{BB962C8B-B14F-4D97-AF65-F5344CB8AC3E}">
        <p14:creationId xmlns:p14="http://schemas.microsoft.com/office/powerpoint/2010/main" val="37050960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F6430B-7904-928B-85C7-D807D7EC8DBB}"/>
              </a:ext>
            </a:extLst>
          </p:cNvPr>
          <p:cNvSpPr>
            <a:spLocks noGrp="1"/>
          </p:cNvSpPr>
          <p:nvPr>
            <p:ph type="title"/>
          </p:nvPr>
        </p:nvSpPr>
        <p:spPr/>
        <p:txBody>
          <a:bodyPr/>
          <a:lstStyle/>
          <a:p>
            <a:r>
              <a:rPr lang="ro-RO"/>
              <a:t>Concluzii</a:t>
            </a:r>
            <a:endParaRPr lang="en-GB"/>
          </a:p>
        </p:txBody>
      </p:sp>
      <p:sp>
        <p:nvSpPr>
          <p:cNvPr id="3" name="Content Placeholder 2">
            <a:extLst>
              <a:ext uri="{FF2B5EF4-FFF2-40B4-BE49-F238E27FC236}">
                <a16:creationId xmlns:a16="http://schemas.microsoft.com/office/drawing/2014/main" id="{D307E977-5052-174C-5FB6-08CDC308F0B8}"/>
              </a:ext>
            </a:extLst>
          </p:cNvPr>
          <p:cNvSpPr>
            <a:spLocks noGrp="1"/>
          </p:cNvSpPr>
          <p:nvPr>
            <p:ph idx="1"/>
          </p:nvPr>
        </p:nvSpPr>
        <p:spPr/>
        <p:txBody>
          <a:bodyPr>
            <a:normAutofit lnSpcReduction="10000"/>
          </a:bodyPr>
          <a:lstStyle/>
          <a:p>
            <a:r>
              <a:rPr lang="ro-RO" sz="1800">
                <a:effectLst/>
                <a:latin typeface="Calibri" panose="020F0502020204030204" pitchFamily="34" charset="0"/>
                <a:ea typeface="Calibri" panose="020F0502020204030204" pitchFamily="34" charset="0"/>
                <a:cs typeface="Times New Roman" panose="02020603050405020304" pitchFamily="18" charset="0"/>
              </a:rPr>
              <a:t>Acest proiect a abordat provocările complexe ale monitorizării și urmăririi unui obiect într-un videoclip. Prin implementarea algoritmului CSRT (Discriminative Correlation Filter cu Channel și Spatial Reliability), am reușit să dezvoltăm o soluție eficientă pentru urmărirea obiectelor în condiții variate, precum schimbări de iluminare sau mișcare rapidă a obiectului sau camerei.</a:t>
            </a:r>
          </a:p>
          <a:p>
            <a:pPr algn="just">
              <a:lnSpc>
                <a:spcPct val="107000"/>
              </a:lnSpc>
              <a:spcAft>
                <a:spcPts val="800"/>
              </a:spcAft>
            </a:pPr>
            <a:r>
              <a:rPr lang="ro-RO" sz="1800" kern="100">
                <a:effectLst/>
                <a:latin typeface="Calibri" panose="020F0502020204030204" pitchFamily="34" charset="0"/>
                <a:ea typeface="Calibri" panose="020F0502020204030204" pitchFamily="34" charset="0"/>
                <a:cs typeface="Times New Roman" panose="02020603050405020304" pitchFamily="18" charset="0"/>
              </a:rPr>
              <a:t>Pentru a îmbunătăți rezultatele curente și pentru a extinde funcționalitățile algoritmului, există câteva direcții posibile:</a:t>
            </a:r>
            <a:endParaRPr lang="en-GB" sz="1800" kern="10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buFont typeface="Calibri" panose="020F0502020204030204" pitchFamily="34" charset="0"/>
              <a:buChar char="-"/>
            </a:pPr>
            <a:r>
              <a:rPr lang="ro-RO" sz="1800" kern="100">
                <a:effectLst/>
                <a:latin typeface="Calibri" panose="020F0502020204030204" pitchFamily="34" charset="0"/>
                <a:ea typeface="Calibri" panose="020F0502020204030204" pitchFamily="34" charset="0"/>
                <a:cs typeface="Times New Roman" panose="02020603050405020304" pitchFamily="18" charset="0"/>
              </a:rPr>
              <a:t>Optimizări de Performanță: O analiză aprofundată a performanței și identificarea posibilelor optimizări pentru a îmbunătăți viteza și eficiența algoritmului.</a:t>
            </a:r>
            <a:endParaRPr lang="en-GB" sz="1800" kern="10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buFont typeface="Calibri" panose="020F0502020204030204" pitchFamily="34" charset="0"/>
              <a:buChar char="-"/>
            </a:pPr>
            <a:r>
              <a:rPr lang="ro-RO" sz="1800" kern="100">
                <a:effectLst/>
                <a:latin typeface="Calibri" panose="020F0502020204030204" pitchFamily="34" charset="0"/>
                <a:ea typeface="Calibri" panose="020F0502020204030204" pitchFamily="34" charset="0"/>
                <a:cs typeface="Times New Roman" panose="02020603050405020304" pitchFamily="18" charset="0"/>
              </a:rPr>
              <a:t>Adaptare la Scene Mai Complexe: Extinderea algoritmului pentru a gestiona scenarii mai complexe, cum ar fi urmărirea mai multor obiecte simultan sau adaptarea la condiții de iluminare extremă.</a:t>
            </a:r>
            <a:endParaRPr lang="en-GB" sz="1800" kern="100">
              <a:effectLst/>
              <a:latin typeface="Calibri" panose="020F0502020204030204" pitchFamily="34" charset="0"/>
              <a:ea typeface="Calibri" panose="020F0502020204030204" pitchFamily="34" charset="0"/>
              <a:cs typeface="Times New Roman" panose="02020603050405020304" pitchFamily="18" charset="0"/>
            </a:endParaRPr>
          </a:p>
          <a:p>
            <a:endParaRPr lang="en-GB"/>
          </a:p>
        </p:txBody>
      </p:sp>
    </p:spTree>
    <p:extLst>
      <p:ext uri="{BB962C8B-B14F-4D97-AF65-F5344CB8AC3E}">
        <p14:creationId xmlns:p14="http://schemas.microsoft.com/office/powerpoint/2010/main" val="25196808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15C15A-993F-F599-7459-D20425BFD0EF}"/>
              </a:ext>
            </a:extLst>
          </p:cNvPr>
          <p:cNvSpPr>
            <a:spLocks noGrp="1"/>
          </p:cNvSpPr>
          <p:nvPr>
            <p:ph type="title"/>
          </p:nvPr>
        </p:nvSpPr>
        <p:spPr/>
        <p:txBody>
          <a:bodyPr/>
          <a:lstStyle/>
          <a:p>
            <a:r>
              <a:rPr lang="en-US"/>
              <a:t>Bibiliografie</a:t>
            </a:r>
            <a:endParaRPr lang="en-GB"/>
          </a:p>
        </p:txBody>
      </p:sp>
      <p:sp>
        <p:nvSpPr>
          <p:cNvPr id="5" name="Content Placeholder 4">
            <a:extLst>
              <a:ext uri="{FF2B5EF4-FFF2-40B4-BE49-F238E27FC236}">
                <a16:creationId xmlns:a16="http://schemas.microsoft.com/office/drawing/2014/main" id="{3EE32D6C-6624-1A2C-05EF-9AC46B56ECA3}"/>
              </a:ext>
            </a:extLst>
          </p:cNvPr>
          <p:cNvSpPr>
            <a:spLocks noGrp="1"/>
          </p:cNvSpPr>
          <p:nvPr>
            <p:ph idx="1"/>
          </p:nvPr>
        </p:nvSpPr>
        <p:spPr>
          <a:xfrm>
            <a:off x="2805521" y="2456268"/>
            <a:ext cx="8915400" cy="3777622"/>
          </a:xfrm>
        </p:spPr>
        <p:txBody>
          <a:bodyPr/>
          <a:lstStyle/>
          <a:p>
            <a:pPr algn="just">
              <a:lnSpc>
                <a:spcPct val="107000"/>
              </a:lnSpc>
              <a:spcAft>
                <a:spcPts val="800"/>
              </a:spcAft>
            </a:pPr>
            <a:r>
              <a:rPr lang="en-US" sz="1800" kern="100">
                <a:effectLst/>
                <a:latin typeface="Calibri" panose="020F0502020204030204" pitchFamily="34" charset="0"/>
                <a:ea typeface="Calibri" panose="020F0502020204030204" pitchFamily="34" charset="0"/>
                <a:cs typeface="Times New Roman" panose="02020603050405020304" pitchFamily="18" charset="0"/>
              </a:rPr>
              <a:t>[1] A. Lukezi , T. Voj, L. C. Zajc, J. Matas and M. Kristan. Discriminative Correlation Filter with Channel and Spatial Reliability </a:t>
            </a:r>
            <a:endParaRPr lang="en-GB" sz="1800" kern="10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sz="1800" kern="100">
                <a:effectLst/>
                <a:latin typeface="Calibri" panose="020F0502020204030204" pitchFamily="34" charset="0"/>
                <a:ea typeface="Calibri" panose="020F0502020204030204" pitchFamily="34" charset="0"/>
                <a:cs typeface="Times New Roman" panose="02020603050405020304" pitchFamily="18" charset="0"/>
              </a:rPr>
              <a:t>[2] Object Tracking using OpenCV (C++/Python) </a:t>
            </a:r>
            <a:r>
              <a:rPr lang="en-US" sz="1800" u="sng" kern="10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2"/>
              </a:rPr>
              <a:t>https://learnopencv.com/object-tracking-using-opencv-cpp-python/</a:t>
            </a:r>
            <a:endParaRPr lang="en-GB" sz="1800" kern="10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sz="1800" u="sng" kern="100">
                <a:solidFill>
                  <a:srgbClr val="0563C1"/>
                </a:solidFill>
                <a:effectLst/>
                <a:latin typeface="Calibri" panose="020F0502020204030204" pitchFamily="34" charset="0"/>
                <a:ea typeface="Calibri" panose="020F0502020204030204" pitchFamily="34" charset="0"/>
                <a:cs typeface="Times New Roman" panose="02020603050405020304" pitchFamily="18" charset="0"/>
              </a:rPr>
              <a:t>[3] </a:t>
            </a:r>
            <a:r>
              <a:rPr lang="en-US" sz="1800" u="sng" kern="10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3"/>
              </a:rPr>
              <a:t>https://medium.com/@khwabkalra1/object-tracking-2fe4127e58bf</a:t>
            </a:r>
            <a:endParaRPr lang="en-GB"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ro-RO" sz="1800" kern="100">
                <a:effectLst/>
                <a:latin typeface="Calibri" panose="020F0502020204030204" pitchFamily="34" charset="0"/>
                <a:ea typeface="Calibri" panose="020F0502020204030204" pitchFamily="34" charset="0"/>
                <a:cs typeface="Times New Roman" panose="02020603050405020304" pitchFamily="18" charset="0"/>
              </a:rPr>
              <a:t>[4] </a:t>
            </a:r>
            <a:r>
              <a:rPr lang="ro-RO" sz="1800" u="sng" kern="10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4"/>
              </a:rPr>
              <a:t>https://docs.opencv.org/4.8.0/</a:t>
            </a:r>
            <a:endParaRPr lang="en-GB"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ro-RO" sz="1800" kern="100">
                <a:effectLst/>
                <a:latin typeface="Calibri" panose="020F0502020204030204" pitchFamily="34" charset="0"/>
                <a:ea typeface="Calibri" panose="020F0502020204030204" pitchFamily="34" charset="0"/>
                <a:cs typeface="Times New Roman" panose="02020603050405020304" pitchFamily="18" charset="0"/>
              </a:rPr>
              <a:t>[5] https://numpy.org/doc/stable/</a:t>
            </a:r>
            <a:endParaRPr lang="en-GB" sz="1800" kern="100">
              <a:effectLst/>
              <a:latin typeface="Calibri" panose="020F0502020204030204" pitchFamily="34" charset="0"/>
              <a:ea typeface="Calibri" panose="020F0502020204030204" pitchFamily="34" charset="0"/>
              <a:cs typeface="Times New Roman" panose="02020603050405020304" pitchFamily="18" charset="0"/>
            </a:endParaRPr>
          </a:p>
          <a:p>
            <a:endParaRPr lang="en-GB"/>
          </a:p>
        </p:txBody>
      </p:sp>
    </p:spTree>
    <p:extLst>
      <p:ext uri="{BB962C8B-B14F-4D97-AF65-F5344CB8AC3E}">
        <p14:creationId xmlns:p14="http://schemas.microsoft.com/office/powerpoint/2010/main" val="7592216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86200C-5FD3-D74F-5F37-6EE45D809D29}"/>
              </a:ext>
            </a:extLst>
          </p:cNvPr>
          <p:cNvSpPr>
            <a:spLocks noGrp="1"/>
          </p:cNvSpPr>
          <p:nvPr>
            <p:ph type="title"/>
          </p:nvPr>
        </p:nvSpPr>
        <p:spPr/>
        <p:txBody>
          <a:bodyPr/>
          <a:lstStyle/>
          <a:p>
            <a:r>
              <a:rPr lang="ro-RO"/>
              <a:t>Object tracking</a:t>
            </a:r>
            <a:endParaRPr lang="en-GB"/>
          </a:p>
        </p:txBody>
      </p:sp>
      <p:sp>
        <p:nvSpPr>
          <p:cNvPr id="3" name="Content Placeholder 2">
            <a:extLst>
              <a:ext uri="{FF2B5EF4-FFF2-40B4-BE49-F238E27FC236}">
                <a16:creationId xmlns:a16="http://schemas.microsoft.com/office/drawing/2014/main" id="{CD85A9CB-902C-9343-1284-46596918B4ED}"/>
              </a:ext>
            </a:extLst>
          </p:cNvPr>
          <p:cNvSpPr>
            <a:spLocks noGrp="1"/>
          </p:cNvSpPr>
          <p:nvPr>
            <p:ph idx="1"/>
          </p:nvPr>
        </p:nvSpPr>
        <p:spPr>
          <a:xfrm>
            <a:off x="2592925" y="1540189"/>
            <a:ext cx="8915400" cy="3777622"/>
          </a:xfrm>
        </p:spPr>
        <p:txBody>
          <a:bodyPr>
            <a:normAutofit/>
          </a:bodyPr>
          <a:lstStyle/>
          <a:p>
            <a:r>
              <a:rPr lang="en-US" sz="2000">
                <a:latin typeface="Times New Roman" panose="02020603050405020304" pitchFamily="18" charset="0"/>
                <a:ea typeface="Calibri" panose="020F0502020204030204" pitchFamily="34" charset="0"/>
                <a:cs typeface="Times New Roman" panose="02020603050405020304" pitchFamily="18" charset="0"/>
              </a:rPr>
              <a:t>Object tracking reprezint</a:t>
            </a:r>
            <a:r>
              <a:rPr lang="ro-RO" sz="2000">
                <a:latin typeface="Times New Roman" panose="02020603050405020304" pitchFamily="18" charset="0"/>
                <a:ea typeface="Calibri" panose="020F0502020204030204" pitchFamily="34" charset="0"/>
                <a:cs typeface="Times New Roman" panose="02020603050405020304" pitchFamily="18" charset="0"/>
              </a:rPr>
              <a:t>ă</a:t>
            </a:r>
            <a:r>
              <a:rPr lang="en-US" sz="2000">
                <a:latin typeface="Times New Roman" panose="02020603050405020304" pitchFamily="18" charset="0"/>
                <a:ea typeface="Calibri" panose="020F0502020204030204" pitchFamily="34" charset="0"/>
                <a:cs typeface="Times New Roman" panose="02020603050405020304" pitchFamily="18" charset="0"/>
              </a:rPr>
              <a:t> procesul de a urm</a:t>
            </a:r>
            <a:r>
              <a:rPr lang="ro-RO" sz="2000">
                <a:latin typeface="Times New Roman" panose="02020603050405020304" pitchFamily="18" charset="0"/>
                <a:ea typeface="Calibri" panose="020F0502020204030204" pitchFamily="34" charset="0"/>
                <a:cs typeface="Times New Roman" panose="02020603050405020304" pitchFamily="18" charset="0"/>
              </a:rPr>
              <a:t>ă</a:t>
            </a:r>
            <a:r>
              <a:rPr lang="en-US" sz="2000">
                <a:latin typeface="Times New Roman" panose="02020603050405020304" pitchFamily="18" charset="0"/>
                <a:ea typeface="Calibri" panose="020F0502020204030204" pitchFamily="34" charset="0"/>
                <a:cs typeface="Times New Roman" panose="02020603050405020304" pitchFamily="18" charset="0"/>
              </a:rPr>
              <a:t>ri </a:t>
            </a:r>
            <a:r>
              <a:rPr lang="ro-RO" sz="2000">
                <a:latin typeface="Times New Roman" panose="02020603050405020304" pitchFamily="18" charset="0"/>
                <a:ea typeface="Calibri" panose="020F0502020204030204" pitchFamily="34" charset="0"/>
                <a:cs typeface="Times New Roman" panose="02020603050405020304" pitchFamily="18" charset="0"/>
              </a:rPr>
              <a:t>ș</a:t>
            </a:r>
            <a:r>
              <a:rPr lang="en-US" sz="2000">
                <a:latin typeface="Times New Roman" panose="02020603050405020304" pitchFamily="18" charset="0"/>
                <a:ea typeface="Calibri" panose="020F0502020204030204" pitchFamily="34" charset="0"/>
                <a:cs typeface="Times New Roman" panose="02020603050405020304" pitchFamily="18" charset="0"/>
              </a:rPr>
              <a:t>i a identifica  pozi</a:t>
            </a:r>
            <a:r>
              <a:rPr lang="ro-RO" sz="2000">
                <a:latin typeface="Times New Roman" panose="02020603050405020304" pitchFamily="18" charset="0"/>
                <a:ea typeface="Calibri" panose="020F0502020204030204" pitchFamily="34" charset="0"/>
                <a:cs typeface="Times New Roman" panose="02020603050405020304" pitchFamily="18" charset="0"/>
              </a:rPr>
              <a:t>ț</a:t>
            </a:r>
            <a:r>
              <a:rPr lang="en-US" sz="2000">
                <a:latin typeface="Times New Roman" panose="02020603050405020304" pitchFamily="18" charset="0"/>
                <a:ea typeface="Calibri" panose="020F0502020204030204" pitchFamily="34" charset="0"/>
                <a:cs typeface="Times New Roman" panose="02020603050405020304" pitchFamily="18" charset="0"/>
              </a:rPr>
              <a:t>ia unuia sau mai multor obiecte </a:t>
            </a:r>
            <a:r>
              <a:rPr lang="ro-RO" sz="2000">
                <a:latin typeface="Times New Roman" panose="02020603050405020304" pitchFamily="18" charset="0"/>
                <a:ea typeface="Calibri" panose="020F0502020204030204" pitchFamily="34" charset="0"/>
                <a:cs typeface="Times New Roman" panose="02020603050405020304" pitchFamily="18" charset="0"/>
              </a:rPr>
              <a:t>î</a:t>
            </a:r>
            <a:r>
              <a:rPr lang="en-US" sz="2000">
                <a:latin typeface="Times New Roman" panose="02020603050405020304" pitchFamily="18" charset="0"/>
                <a:ea typeface="Calibri" panose="020F0502020204030204" pitchFamily="34" charset="0"/>
                <a:cs typeface="Times New Roman" panose="02020603050405020304" pitchFamily="18" charset="0"/>
              </a:rPr>
              <a:t>ntr-o secven</a:t>
            </a:r>
            <a:r>
              <a:rPr lang="ro-RO" sz="2000">
                <a:latin typeface="Times New Roman" panose="02020603050405020304" pitchFamily="18" charset="0"/>
                <a:ea typeface="Calibri" panose="020F0502020204030204" pitchFamily="34" charset="0"/>
                <a:cs typeface="Times New Roman" panose="02020603050405020304" pitchFamily="18" charset="0"/>
              </a:rPr>
              <a:t>ță</a:t>
            </a:r>
            <a:r>
              <a:rPr lang="en-US" sz="2000">
                <a:latin typeface="Times New Roman" panose="02020603050405020304" pitchFamily="18" charset="0"/>
                <a:ea typeface="Calibri" panose="020F0502020204030204" pitchFamily="34" charset="0"/>
                <a:cs typeface="Times New Roman" panose="02020603050405020304" pitchFamily="18" charset="0"/>
              </a:rPr>
              <a:t> video pe m</a:t>
            </a:r>
            <a:r>
              <a:rPr lang="ro-RO" sz="2000">
                <a:latin typeface="Times New Roman" panose="02020603050405020304" pitchFamily="18" charset="0"/>
                <a:ea typeface="Calibri" panose="020F0502020204030204" pitchFamily="34" charset="0"/>
                <a:cs typeface="Times New Roman" panose="02020603050405020304" pitchFamily="18" charset="0"/>
              </a:rPr>
              <a:t>ă</a:t>
            </a:r>
            <a:r>
              <a:rPr lang="en-US" sz="2000">
                <a:latin typeface="Times New Roman" panose="02020603050405020304" pitchFamily="18" charset="0"/>
                <a:ea typeface="Calibri" panose="020F0502020204030204" pitchFamily="34" charset="0"/>
                <a:cs typeface="Times New Roman" panose="02020603050405020304" pitchFamily="18" charset="0"/>
              </a:rPr>
              <a:t>sur</a:t>
            </a:r>
            <a:r>
              <a:rPr lang="ro-RO" sz="2000">
                <a:latin typeface="Times New Roman" panose="02020603050405020304" pitchFamily="18" charset="0"/>
                <a:ea typeface="Calibri" panose="020F0502020204030204" pitchFamily="34" charset="0"/>
                <a:cs typeface="Times New Roman" panose="02020603050405020304" pitchFamily="18" charset="0"/>
              </a:rPr>
              <a:t>ă</a:t>
            </a:r>
            <a:r>
              <a:rPr lang="en-US" sz="2000">
                <a:latin typeface="Times New Roman" panose="02020603050405020304" pitchFamily="18" charset="0"/>
                <a:ea typeface="Calibri" panose="020F0502020204030204" pitchFamily="34" charset="0"/>
                <a:cs typeface="Times New Roman" panose="02020603050405020304" pitchFamily="18" charset="0"/>
              </a:rPr>
              <a:t> ce se deplaseaz</a:t>
            </a:r>
            <a:r>
              <a:rPr lang="ro-RO" sz="2000">
                <a:latin typeface="Times New Roman" panose="02020603050405020304" pitchFamily="18" charset="0"/>
                <a:ea typeface="Calibri" panose="020F0502020204030204" pitchFamily="34" charset="0"/>
                <a:cs typeface="Times New Roman" panose="02020603050405020304" pitchFamily="18" charset="0"/>
              </a:rPr>
              <a:t>ă</a:t>
            </a:r>
            <a:r>
              <a:rPr lang="en-US" sz="2000">
                <a:latin typeface="Times New Roman" panose="02020603050405020304" pitchFamily="18" charset="0"/>
                <a:ea typeface="Calibri" panose="020F0502020204030204" pitchFamily="34" charset="0"/>
                <a:cs typeface="Times New Roman" panose="02020603050405020304" pitchFamily="18" charset="0"/>
              </a:rPr>
              <a:t> </a:t>
            </a:r>
            <a:r>
              <a:rPr lang="ro-RO" sz="2000">
                <a:latin typeface="Times New Roman" panose="02020603050405020304" pitchFamily="18" charset="0"/>
                <a:ea typeface="Calibri" panose="020F0502020204030204" pitchFamily="34" charset="0"/>
                <a:cs typeface="Times New Roman" panose="02020603050405020304" pitchFamily="18" charset="0"/>
              </a:rPr>
              <a:t>î</a:t>
            </a:r>
            <a:r>
              <a:rPr lang="en-US" sz="2000">
                <a:latin typeface="Times New Roman" panose="02020603050405020304" pitchFamily="18" charset="0"/>
                <a:ea typeface="Calibri" panose="020F0502020204030204" pitchFamily="34" charset="0"/>
                <a:cs typeface="Times New Roman" panose="02020603050405020304" pitchFamily="18" charset="0"/>
              </a:rPr>
              <a:t>n cadrul scenei.</a:t>
            </a:r>
            <a:endParaRPr lang="en-GB" sz="2000">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6" name="Picture 5" descr="A person and person crossing a street&#10;&#10;Description automatically generated">
            <a:extLst>
              <a:ext uri="{FF2B5EF4-FFF2-40B4-BE49-F238E27FC236}">
                <a16:creationId xmlns:a16="http://schemas.microsoft.com/office/drawing/2014/main" id="{D37CFCF7-D9C7-129B-9A33-F50009A65B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36440" y="2622868"/>
            <a:ext cx="7102064" cy="3551033"/>
          </a:xfrm>
          <a:prstGeom prst="rect">
            <a:avLst/>
          </a:prstGeom>
        </p:spPr>
      </p:pic>
    </p:spTree>
    <p:extLst>
      <p:ext uri="{BB962C8B-B14F-4D97-AF65-F5344CB8AC3E}">
        <p14:creationId xmlns:p14="http://schemas.microsoft.com/office/powerpoint/2010/main" val="17371047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974A9B-CA81-1F65-5ABB-9ED145CA7248}"/>
              </a:ext>
            </a:extLst>
          </p:cNvPr>
          <p:cNvSpPr>
            <a:spLocks noGrp="1"/>
          </p:cNvSpPr>
          <p:nvPr>
            <p:ph type="title"/>
          </p:nvPr>
        </p:nvSpPr>
        <p:spPr/>
        <p:txBody>
          <a:bodyPr/>
          <a:lstStyle/>
          <a:p>
            <a:r>
              <a:rPr lang="en-US"/>
              <a:t>DCFs(Discriminant Correlation Filters)</a:t>
            </a:r>
            <a:br>
              <a:rPr lang="en-US"/>
            </a:br>
            <a:endParaRPr lang="en-GB"/>
          </a:p>
        </p:txBody>
      </p:sp>
      <p:sp>
        <p:nvSpPr>
          <p:cNvPr id="3" name="Content Placeholder 2">
            <a:extLst>
              <a:ext uri="{FF2B5EF4-FFF2-40B4-BE49-F238E27FC236}">
                <a16:creationId xmlns:a16="http://schemas.microsoft.com/office/drawing/2014/main" id="{E1532551-CE78-51A6-6E2E-6DFF3296C934}"/>
              </a:ext>
            </a:extLst>
          </p:cNvPr>
          <p:cNvSpPr>
            <a:spLocks noGrp="1"/>
          </p:cNvSpPr>
          <p:nvPr>
            <p:ph idx="1"/>
          </p:nvPr>
        </p:nvSpPr>
        <p:spPr>
          <a:xfrm>
            <a:off x="1994987" y="1900745"/>
            <a:ext cx="10107562" cy="4957255"/>
          </a:xfrm>
        </p:spPr>
        <p:txBody>
          <a:bodyPr>
            <a:normAutofit lnSpcReduction="10000"/>
          </a:bodyPr>
          <a:lstStyle/>
          <a:p>
            <a:pPr algn="l"/>
            <a:r>
              <a:rPr lang="en-US">
                <a:solidFill>
                  <a:srgbClr val="374151"/>
                </a:solidFill>
                <a:latin typeface="Söhne"/>
              </a:rPr>
              <a:t>Algoritmul pe care l-am ales pentru implementarea acestui proiect este a</a:t>
            </a:r>
            <a:r>
              <a:rPr lang="en-US" b="0" i="0">
                <a:solidFill>
                  <a:srgbClr val="374151"/>
                </a:solidFill>
                <a:effectLst/>
                <a:latin typeface="Söhne"/>
              </a:rPr>
              <a:t>lgoritmul Discriminative Correlation Filter</a:t>
            </a:r>
            <a:r>
              <a:rPr lang="ro-RO" b="0" i="0">
                <a:solidFill>
                  <a:srgbClr val="374151"/>
                </a:solidFill>
                <a:effectLst/>
                <a:latin typeface="Söhne"/>
              </a:rPr>
              <a:t> </a:t>
            </a:r>
            <a:r>
              <a:rPr lang="en-US" b="0" i="0">
                <a:solidFill>
                  <a:srgbClr val="374151"/>
                </a:solidFill>
                <a:effectLst/>
                <a:latin typeface="Söhne"/>
              </a:rPr>
              <a:t>with Channel and Spatial Reliability (</a:t>
            </a:r>
            <a:r>
              <a:rPr lang="ro-RO" b="0" i="0">
                <a:solidFill>
                  <a:srgbClr val="374151"/>
                </a:solidFill>
                <a:effectLst/>
                <a:latin typeface="Söhne"/>
              </a:rPr>
              <a:t>CSR-</a:t>
            </a:r>
            <a:r>
              <a:rPr lang="en-US" b="0" i="0">
                <a:solidFill>
                  <a:srgbClr val="374151"/>
                </a:solidFill>
                <a:effectLst/>
                <a:latin typeface="Söhne"/>
              </a:rPr>
              <a:t>DCF), care se bazează pe conceptul de filtre de corelație, învățarea automată și prelucrarea imaginilor. Mai jos sunt  elementele cheie pe care se bazează DCF:</a:t>
            </a:r>
            <a:endParaRPr lang="ro-RO" b="0" i="0">
              <a:solidFill>
                <a:srgbClr val="374151"/>
              </a:solidFill>
              <a:effectLst/>
              <a:latin typeface="Söhne"/>
            </a:endParaRPr>
          </a:p>
          <a:p>
            <a:pPr algn="l"/>
            <a:endParaRPr lang="en-US" b="0" i="0">
              <a:solidFill>
                <a:srgbClr val="374151"/>
              </a:solidFill>
              <a:effectLst/>
              <a:latin typeface="Söhne"/>
            </a:endParaRPr>
          </a:p>
          <a:p>
            <a:pPr algn="l">
              <a:buFont typeface="+mj-lt"/>
              <a:buAutoNum type="arabicPeriod"/>
            </a:pPr>
            <a:r>
              <a:rPr lang="en-US" b="1" i="0">
                <a:solidFill>
                  <a:srgbClr val="374151"/>
                </a:solidFill>
                <a:effectLst/>
                <a:latin typeface="Söhne"/>
              </a:rPr>
              <a:t> Filtre de Corelație:</a:t>
            </a:r>
            <a:r>
              <a:rPr lang="en-US" b="0" i="0">
                <a:solidFill>
                  <a:srgbClr val="374151"/>
                </a:solidFill>
                <a:effectLst/>
                <a:latin typeface="Söhne"/>
              </a:rPr>
              <a:t> </a:t>
            </a:r>
            <a:r>
              <a:rPr lang="ro-RO" b="0" i="0">
                <a:solidFill>
                  <a:srgbClr val="374151"/>
                </a:solidFill>
                <a:effectLst/>
                <a:latin typeface="Söhne"/>
              </a:rPr>
              <a:t>CSR-</a:t>
            </a:r>
            <a:r>
              <a:rPr lang="en-US" b="0" i="0">
                <a:solidFill>
                  <a:srgbClr val="374151"/>
                </a:solidFill>
                <a:effectLst/>
                <a:latin typeface="Söhne"/>
              </a:rPr>
              <a:t>DCF se bazează pe utilizarea unui filtru de corelație pentru a localiza obiectul țintă în fiecare cadru al unei secvențe video. Acest filtru este obținut în timpul etapei de învățare.</a:t>
            </a:r>
            <a:endParaRPr lang="ro-RO" b="0" i="0">
              <a:solidFill>
                <a:srgbClr val="374151"/>
              </a:solidFill>
              <a:effectLst/>
              <a:latin typeface="Söhne"/>
            </a:endParaRPr>
          </a:p>
          <a:p>
            <a:pPr algn="l">
              <a:buFont typeface="+mj-lt"/>
              <a:buAutoNum type="arabicPeriod"/>
            </a:pPr>
            <a:endParaRPr lang="en-US" b="0" i="0">
              <a:solidFill>
                <a:srgbClr val="374151"/>
              </a:solidFill>
              <a:effectLst/>
              <a:latin typeface="Söhne"/>
            </a:endParaRPr>
          </a:p>
          <a:p>
            <a:pPr algn="l">
              <a:buFont typeface="+mj-lt"/>
              <a:buAutoNum type="arabicPeriod"/>
            </a:pPr>
            <a:r>
              <a:rPr lang="en-US" b="1" i="0">
                <a:solidFill>
                  <a:srgbClr val="374151"/>
                </a:solidFill>
                <a:effectLst/>
                <a:latin typeface="Söhne"/>
              </a:rPr>
              <a:t> Reprezentarea Obiectului:</a:t>
            </a:r>
            <a:r>
              <a:rPr lang="en-US" b="0" i="0">
                <a:solidFill>
                  <a:srgbClr val="374151"/>
                </a:solidFill>
                <a:effectLst/>
                <a:latin typeface="Söhne"/>
              </a:rPr>
              <a:t> </a:t>
            </a:r>
            <a:r>
              <a:rPr lang="ro-RO" b="0" i="0">
                <a:solidFill>
                  <a:srgbClr val="374151"/>
                </a:solidFill>
                <a:effectLst/>
                <a:latin typeface="Söhne"/>
              </a:rPr>
              <a:t>CSR-</a:t>
            </a:r>
            <a:r>
              <a:rPr lang="en-US" b="0" i="0">
                <a:solidFill>
                  <a:srgbClr val="374151"/>
                </a:solidFill>
                <a:effectLst/>
                <a:latin typeface="Söhne"/>
              </a:rPr>
              <a:t>DCF funcționează pe baza unui șablon sau model care reprezintă obiectul țintă. Acest șablon este obținut în primul cadru al secvenței video și include caracteristici extrase din regiunea obiectului, cum ar fi textura, gradientul culorilor sau alte atribute relevante.</a:t>
            </a:r>
            <a:endParaRPr lang="ro-RO" b="0" i="0">
              <a:solidFill>
                <a:srgbClr val="374151"/>
              </a:solidFill>
              <a:effectLst/>
              <a:latin typeface="Söhne"/>
            </a:endParaRPr>
          </a:p>
          <a:p>
            <a:pPr algn="l">
              <a:buFont typeface="+mj-lt"/>
              <a:buAutoNum type="arabicPeriod"/>
            </a:pPr>
            <a:endParaRPr lang="en-US" b="0" i="0">
              <a:solidFill>
                <a:srgbClr val="374151"/>
              </a:solidFill>
              <a:effectLst/>
              <a:latin typeface="Söhne"/>
            </a:endParaRPr>
          </a:p>
          <a:p>
            <a:pPr algn="l">
              <a:buFont typeface="+mj-lt"/>
              <a:buAutoNum type="arabicPeriod"/>
            </a:pPr>
            <a:r>
              <a:rPr lang="en-US" b="1" i="0">
                <a:solidFill>
                  <a:srgbClr val="374151"/>
                </a:solidFill>
                <a:effectLst/>
                <a:latin typeface="Söhne"/>
              </a:rPr>
              <a:t> Transformarea Fourier:</a:t>
            </a:r>
            <a:r>
              <a:rPr lang="en-US" b="0" i="0">
                <a:solidFill>
                  <a:srgbClr val="374151"/>
                </a:solidFill>
                <a:effectLst/>
                <a:latin typeface="Söhne"/>
              </a:rPr>
              <a:t> </a:t>
            </a:r>
            <a:r>
              <a:rPr lang="ro-RO">
                <a:solidFill>
                  <a:srgbClr val="374151"/>
                </a:solidFill>
                <a:latin typeface="Söhne"/>
              </a:rPr>
              <a:t>CSR-</a:t>
            </a:r>
            <a:r>
              <a:rPr lang="en-US" b="0" i="0">
                <a:solidFill>
                  <a:srgbClr val="374151"/>
                </a:solidFill>
                <a:effectLst/>
                <a:latin typeface="Söhne"/>
              </a:rPr>
              <a:t>DCF folosește transformata Fourier pentru a efectua operații de corelație. Caracteristicile obținute din șablon și regiunea de căutare sunt transformate în domeniul Fourier pentru a facilita operațiile matematice.</a:t>
            </a:r>
          </a:p>
          <a:p>
            <a:endParaRPr lang="en-GB"/>
          </a:p>
        </p:txBody>
      </p:sp>
    </p:spTree>
    <p:extLst>
      <p:ext uri="{BB962C8B-B14F-4D97-AF65-F5344CB8AC3E}">
        <p14:creationId xmlns:p14="http://schemas.microsoft.com/office/powerpoint/2010/main" val="1333577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4D83857-D485-125E-DE89-8075C155B301}"/>
              </a:ext>
            </a:extLst>
          </p:cNvPr>
          <p:cNvSpPr>
            <a:spLocks noGrp="1"/>
          </p:cNvSpPr>
          <p:nvPr>
            <p:ph idx="1"/>
          </p:nvPr>
        </p:nvSpPr>
        <p:spPr>
          <a:xfrm>
            <a:off x="1714140" y="462117"/>
            <a:ext cx="10350040" cy="6096000"/>
          </a:xfrm>
        </p:spPr>
        <p:txBody>
          <a:bodyPr>
            <a:normAutofit/>
          </a:bodyPr>
          <a:lstStyle/>
          <a:p>
            <a:pPr marL="0" indent="0" algn="l">
              <a:buNone/>
            </a:pPr>
            <a:r>
              <a:rPr lang="en-US" b="1" i="0">
                <a:solidFill>
                  <a:srgbClr val="374151"/>
                </a:solidFill>
                <a:effectLst/>
                <a:latin typeface="Söhne"/>
              </a:rPr>
              <a:t>4. Învățare Automată:</a:t>
            </a:r>
            <a:r>
              <a:rPr lang="en-US" b="0" i="0">
                <a:solidFill>
                  <a:srgbClr val="374151"/>
                </a:solidFill>
                <a:effectLst/>
                <a:latin typeface="Söhne"/>
              </a:rPr>
              <a:t> O componentă esențială a </a:t>
            </a:r>
            <a:r>
              <a:rPr lang="ro-RO">
                <a:solidFill>
                  <a:srgbClr val="374151"/>
                </a:solidFill>
                <a:latin typeface="Söhne"/>
              </a:rPr>
              <a:t>CSR-</a:t>
            </a:r>
            <a:r>
              <a:rPr lang="en-US" b="0" i="0">
                <a:solidFill>
                  <a:srgbClr val="374151"/>
                </a:solidFill>
                <a:effectLst/>
                <a:latin typeface="Söhne"/>
              </a:rPr>
              <a:t>DCF este învățarea filtrului de corelație. Acest filtru este învățat pentru a maximiza răspunsul filtrului în zona în care se află obiectul țintă și pentru a minimiza răspunsul în afara acestei zone. Învățarea se realizează pe baza exemplelor de antrenament și asemănării dintre caracteristicile extrase și șablonul obiectului.</a:t>
            </a:r>
            <a:endParaRPr lang="ro-RO" b="0" i="0">
              <a:solidFill>
                <a:srgbClr val="374151"/>
              </a:solidFill>
              <a:effectLst/>
              <a:latin typeface="Söhne"/>
            </a:endParaRPr>
          </a:p>
          <a:p>
            <a:pPr marL="0" indent="0" algn="l">
              <a:buNone/>
            </a:pPr>
            <a:endParaRPr lang="en-US" b="0" i="0">
              <a:solidFill>
                <a:srgbClr val="374151"/>
              </a:solidFill>
              <a:effectLst/>
              <a:latin typeface="Söhne"/>
            </a:endParaRPr>
          </a:p>
          <a:p>
            <a:pPr marL="0" indent="0" algn="l">
              <a:buNone/>
            </a:pPr>
            <a:r>
              <a:rPr lang="en-US" b="1" i="0">
                <a:solidFill>
                  <a:srgbClr val="374151"/>
                </a:solidFill>
                <a:effectLst/>
                <a:latin typeface="Söhne"/>
              </a:rPr>
              <a:t>5. Urmărirea Obiectului:</a:t>
            </a:r>
            <a:r>
              <a:rPr lang="en-US" b="0" i="0">
                <a:solidFill>
                  <a:srgbClr val="374151"/>
                </a:solidFill>
                <a:effectLst/>
                <a:latin typeface="Söhne"/>
              </a:rPr>
              <a:t> </a:t>
            </a:r>
            <a:r>
              <a:rPr lang="ro-RO">
                <a:solidFill>
                  <a:srgbClr val="374151"/>
                </a:solidFill>
                <a:latin typeface="Söhne"/>
              </a:rPr>
              <a:t>CSR-</a:t>
            </a:r>
            <a:r>
              <a:rPr lang="en-US" b="0" i="0">
                <a:solidFill>
                  <a:srgbClr val="374151"/>
                </a:solidFill>
                <a:effectLst/>
                <a:latin typeface="Söhne"/>
              </a:rPr>
              <a:t>DCF este utilizat pentru a urmări mișcarea obiectului în secvența video. Pe măsură ce cadrele se schimbă, filtrul de corelație este aplicat la caracteristicile din regiunile de căutare pentru a identifica poziția estimată a obiectului în fiecare cadru.</a:t>
            </a:r>
            <a:endParaRPr lang="ro-RO" b="0" i="0">
              <a:solidFill>
                <a:srgbClr val="374151"/>
              </a:solidFill>
              <a:effectLst/>
              <a:latin typeface="Söhne"/>
            </a:endParaRPr>
          </a:p>
          <a:p>
            <a:pPr marL="0" indent="0" algn="l">
              <a:buNone/>
            </a:pPr>
            <a:endParaRPr lang="en-US" b="0" i="0">
              <a:solidFill>
                <a:srgbClr val="374151"/>
              </a:solidFill>
              <a:effectLst/>
              <a:latin typeface="Söhne"/>
            </a:endParaRPr>
          </a:p>
          <a:p>
            <a:pPr marL="0" indent="0" algn="l">
              <a:buNone/>
            </a:pPr>
            <a:r>
              <a:rPr lang="en-US" b="1" i="0">
                <a:solidFill>
                  <a:srgbClr val="374151"/>
                </a:solidFill>
                <a:effectLst/>
                <a:latin typeface="Söhne"/>
              </a:rPr>
              <a:t>6.</a:t>
            </a:r>
            <a:r>
              <a:rPr lang="ro-RO" b="1" i="0">
                <a:solidFill>
                  <a:srgbClr val="374151"/>
                </a:solidFill>
                <a:effectLst/>
                <a:latin typeface="Söhne"/>
              </a:rPr>
              <a:t> </a:t>
            </a:r>
            <a:r>
              <a:rPr lang="en-US" b="1" i="0">
                <a:solidFill>
                  <a:srgbClr val="374151"/>
                </a:solidFill>
                <a:effectLst/>
                <a:latin typeface="Söhne"/>
              </a:rPr>
              <a:t>Actualizarea Adaptivă:</a:t>
            </a:r>
            <a:r>
              <a:rPr lang="en-US" b="0" i="0">
                <a:solidFill>
                  <a:srgbClr val="374151"/>
                </a:solidFill>
                <a:effectLst/>
                <a:latin typeface="Söhne"/>
              </a:rPr>
              <a:t> Algoritmul </a:t>
            </a:r>
            <a:r>
              <a:rPr lang="ro-RO" b="0" i="0">
                <a:solidFill>
                  <a:srgbClr val="374151"/>
                </a:solidFill>
                <a:effectLst/>
                <a:latin typeface="Söhne"/>
              </a:rPr>
              <a:t>CSR-</a:t>
            </a:r>
            <a:r>
              <a:rPr lang="en-US" b="0" i="0">
                <a:solidFill>
                  <a:srgbClr val="374151"/>
                </a:solidFill>
                <a:effectLst/>
                <a:latin typeface="Söhne"/>
              </a:rPr>
              <a:t>DCF poate avea o componentă de actualizare a filtrului pentru a se adapta la schimbările în aspectul obiectului sau la posibile erori de urmărire. Actualizarea adaptivă contribuie la menținerea preciziei în timp.</a:t>
            </a:r>
            <a:endParaRPr lang="ro-RO" b="0" i="0">
              <a:solidFill>
                <a:srgbClr val="374151"/>
              </a:solidFill>
              <a:effectLst/>
              <a:latin typeface="Söhne"/>
            </a:endParaRPr>
          </a:p>
          <a:p>
            <a:pPr marL="0" indent="0" algn="l">
              <a:buNone/>
            </a:pPr>
            <a:endParaRPr lang="en-US" b="0" i="0">
              <a:solidFill>
                <a:srgbClr val="374151"/>
              </a:solidFill>
              <a:effectLst/>
              <a:latin typeface="Söhne"/>
            </a:endParaRPr>
          </a:p>
          <a:p>
            <a:pPr algn="l"/>
            <a:r>
              <a:rPr lang="en-US" b="0" i="0">
                <a:solidFill>
                  <a:srgbClr val="374151"/>
                </a:solidFill>
                <a:effectLst/>
                <a:latin typeface="Söhne"/>
              </a:rPr>
              <a:t> Algoritmul </a:t>
            </a:r>
            <a:r>
              <a:rPr lang="en-US" b="1" i="0">
                <a:solidFill>
                  <a:srgbClr val="374151"/>
                </a:solidFill>
                <a:effectLst/>
                <a:latin typeface="Söhne"/>
              </a:rPr>
              <a:t>Discriminative Correlation Filter with Channel and Spatial Reliability (CSR-DCF) </a:t>
            </a:r>
            <a:r>
              <a:rPr lang="en-US" b="0" i="0">
                <a:solidFill>
                  <a:srgbClr val="374151"/>
                </a:solidFill>
                <a:effectLst/>
                <a:latin typeface="Söhne"/>
              </a:rPr>
              <a:t>este utilizat în aplicații de urmărire a obiectelor dinamice în cadrul viziunii artificiale și </a:t>
            </a:r>
            <a:r>
              <a:rPr lang="ro-RO" b="0" i="0">
                <a:solidFill>
                  <a:srgbClr val="374151"/>
                </a:solidFill>
                <a:effectLst/>
                <a:latin typeface="Söhne"/>
              </a:rPr>
              <a:t>reprezintă o variantă îmbunătățită și mai complexă a algoritmului de bază </a:t>
            </a:r>
            <a:r>
              <a:rPr lang="ro-RO" b="1" i="0">
                <a:solidFill>
                  <a:srgbClr val="374151"/>
                </a:solidFill>
                <a:effectLst/>
                <a:latin typeface="Söhne"/>
              </a:rPr>
              <a:t>Discriminative Correlation Filter (DCF).</a:t>
            </a:r>
            <a:endParaRPr lang="en-US" b="1" i="0">
              <a:solidFill>
                <a:srgbClr val="374151"/>
              </a:solidFill>
              <a:effectLst/>
              <a:latin typeface="Söhne"/>
            </a:endParaRPr>
          </a:p>
          <a:p>
            <a:endParaRPr lang="en-GB"/>
          </a:p>
        </p:txBody>
      </p:sp>
    </p:spTree>
    <p:extLst>
      <p:ext uri="{BB962C8B-B14F-4D97-AF65-F5344CB8AC3E}">
        <p14:creationId xmlns:p14="http://schemas.microsoft.com/office/powerpoint/2010/main" val="38880306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49D47B-A400-A0C5-CE5B-C2C030F73D12}"/>
              </a:ext>
            </a:extLst>
          </p:cNvPr>
          <p:cNvSpPr>
            <a:spLocks noGrp="1"/>
          </p:cNvSpPr>
          <p:nvPr>
            <p:ph type="title"/>
          </p:nvPr>
        </p:nvSpPr>
        <p:spPr/>
        <p:txBody>
          <a:bodyPr/>
          <a:lstStyle/>
          <a:p>
            <a:r>
              <a:rPr lang="en-US"/>
              <a:t>Discriminative Correlation Filter with Channel and Spatial Reliability</a:t>
            </a:r>
            <a:endParaRPr lang="en-GB"/>
          </a:p>
        </p:txBody>
      </p:sp>
      <p:pic>
        <p:nvPicPr>
          <p:cNvPr id="4" name="Content Placeholder 3">
            <a:extLst>
              <a:ext uri="{FF2B5EF4-FFF2-40B4-BE49-F238E27FC236}">
                <a16:creationId xmlns:a16="http://schemas.microsoft.com/office/drawing/2014/main" id="{4DD5FF93-809B-FB14-C59B-0F84679E4A10}"/>
              </a:ext>
            </a:extLst>
          </p:cNvPr>
          <p:cNvPicPr>
            <a:picLocks noGrp="1" noChangeAspect="1"/>
          </p:cNvPicPr>
          <p:nvPr>
            <p:ph idx="1"/>
          </p:nvPr>
        </p:nvPicPr>
        <p:blipFill>
          <a:blip r:embed="rId2"/>
          <a:stretch>
            <a:fillRect/>
          </a:stretch>
        </p:blipFill>
        <p:spPr>
          <a:xfrm>
            <a:off x="3795251" y="2060649"/>
            <a:ext cx="5675458" cy="4424076"/>
          </a:xfrm>
          <a:prstGeom prst="rect">
            <a:avLst/>
          </a:prstGeom>
        </p:spPr>
      </p:pic>
    </p:spTree>
    <p:extLst>
      <p:ext uri="{BB962C8B-B14F-4D97-AF65-F5344CB8AC3E}">
        <p14:creationId xmlns:p14="http://schemas.microsoft.com/office/powerpoint/2010/main" val="33006905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2EC7880-C5D9-40A8-A6B0-3198AD07AD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1468470-F74F-A920-6A86-FD966AF055EE}"/>
              </a:ext>
            </a:extLst>
          </p:cNvPr>
          <p:cNvSpPr>
            <a:spLocks noGrp="1"/>
          </p:cNvSpPr>
          <p:nvPr>
            <p:ph type="title"/>
          </p:nvPr>
        </p:nvSpPr>
        <p:spPr>
          <a:xfrm>
            <a:off x="649224" y="645106"/>
            <a:ext cx="3650279" cy="1259894"/>
          </a:xfrm>
        </p:spPr>
        <p:txBody>
          <a:bodyPr>
            <a:normAutofit/>
          </a:bodyPr>
          <a:lstStyle/>
          <a:p>
            <a:pPr>
              <a:lnSpc>
                <a:spcPct val="90000"/>
              </a:lnSpc>
            </a:pPr>
            <a:r>
              <a:rPr lang="ro-RO" sz="2800"/>
              <a:t>Partea de implementare a proiectului</a:t>
            </a:r>
            <a:endParaRPr lang="en-GB" sz="2800"/>
          </a:p>
        </p:txBody>
      </p:sp>
      <p:sp>
        <p:nvSpPr>
          <p:cNvPr id="11" name="Rectangle 10">
            <a:extLst>
              <a:ext uri="{FF2B5EF4-FFF2-40B4-BE49-F238E27FC236}">
                <a16:creationId xmlns:a16="http://schemas.microsoft.com/office/drawing/2014/main" id="{94543A62-A2AB-454A-878E-D3D9190D5F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GB"/>
          </a:p>
        </p:txBody>
      </p:sp>
      <p:sp>
        <p:nvSpPr>
          <p:cNvPr id="3" name="Content Placeholder 2">
            <a:extLst>
              <a:ext uri="{FF2B5EF4-FFF2-40B4-BE49-F238E27FC236}">
                <a16:creationId xmlns:a16="http://schemas.microsoft.com/office/drawing/2014/main" id="{0CED581B-9FC4-45C4-B358-A38597FE25C4}"/>
              </a:ext>
            </a:extLst>
          </p:cNvPr>
          <p:cNvSpPr>
            <a:spLocks noGrp="1"/>
          </p:cNvSpPr>
          <p:nvPr>
            <p:ph idx="1"/>
          </p:nvPr>
        </p:nvSpPr>
        <p:spPr>
          <a:xfrm>
            <a:off x="649225" y="2133600"/>
            <a:ext cx="3650278" cy="3759253"/>
          </a:xfrm>
        </p:spPr>
        <p:txBody>
          <a:bodyPr>
            <a:normAutofit/>
          </a:bodyPr>
          <a:lstStyle/>
          <a:p>
            <a:r>
              <a:rPr lang="ro-RO"/>
              <a:t>1. </a:t>
            </a:r>
            <a:r>
              <a:rPr lang="ro-RO" sz="1800">
                <a:effectLst/>
                <a:latin typeface="Calibri" panose="020F0502020204030204" pitchFamily="34" charset="0"/>
                <a:ea typeface="Calibri" panose="020F0502020204030204" pitchFamily="34" charset="0"/>
                <a:cs typeface="Times New Roman" panose="02020603050405020304" pitchFamily="18" charset="0"/>
              </a:rPr>
              <a:t>Citirea sursei video originale si extragerea primelor 15 secunde din videoclip.</a:t>
            </a:r>
            <a:endParaRPr lang="en-GB"/>
          </a:p>
        </p:txBody>
      </p:sp>
      <p:pic>
        <p:nvPicPr>
          <p:cNvPr id="4" name="Picture 3" descr="A screenshot of a computer program&#10;&#10;Description automatically generated">
            <a:extLst>
              <a:ext uri="{FF2B5EF4-FFF2-40B4-BE49-F238E27FC236}">
                <a16:creationId xmlns:a16="http://schemas.microsoft.com/office/drawing/2014/main" id="{82D56092-C794-7BFA-CE4B-C2DC147D30CD}"/>
              </a:ext>
            </a:extLst>
          </p:cNvPr>
          <p:cNvPicPr>
            <a:picLocks noChangeAspect="1"/>
          </p:cNvPicPr>
          <p:nvPr/>
        </p:nvPicPr>
        <p:blipFill rotWithShape="1">
          <a:blip r:embed="rId2">
            <a:extLst>
              <a:ext uri="{28A0092B-C50C-407E-A947-70E740481C1C}">
                <a14:useLocalDpi xmlns:a14="http://schemas.microsoft.com/office/drawing/2010/main" val="0"/>
              </a:ext>
            </a:extLst>
          </a:blip>
          <a:srcRect r="26860" b="-1"/>
          <a:stretch/>
        </p:blipFill>
        <p:spPr>
          <a:xfrm>
            <a:off x="4619543" y="640080"/>
            <a:ext cx="6953577" cy="5252773"/>
          </a:xfrm>
          <a:prstGeom prst="rect">
            <a:avLst/>
          </a:prstGeom>
        </p:spPr>
      </p:pic>
      <p:sp>
        <p:nvSpPr>
          <p:cNvPr id="13" name="Freeform 11">
            <a:extLst>
              <a:ext uri="{FF2B5EF4-FFF2-40B4-BE49-F238E27FC236}">
                <a16:creationId xmlns:a16="http://schemas.microsoft.com/office/drawing/2014/main" id="{50553464-41F1-4160-9D02-7C5EC7013B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516359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B2EC7880-C5D9-40A8-A6B0-3198AD07AD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FAE8A48-6258-6A44-8B41-2EA94AD9638D}"/>
              </a:ext>
            </a:extLst>
          </p:cNvPr>
          <p:cNvSpPr>
            <a:spLocks noGrp="1"/>
          </p:cNvSpPr>
          <p:nvPr>
            <p:ph type="title"/>
          </p:nvPr>
        </p:nvSpPr>
        <p:spPr>
          <a:xfrm>
            <a:off x="649224" y="645106"/>
            <a:ext cx="3650279" cy="1259894"/>
          </a:xfrm>
        </p:spPr>
        <p:txBody>
          <a:bodyPr>
            <a:normAutofit/>
          </a:bodyPr>
          <a:lstStyle/>
          <a:p>
            <a:pPr>
              <a:lnSpc>
                <a:spcPct val="90000"/>
              </a:lnSpc>
            </a:pPr>
            <a:r>
              <a:rPr lang="ro-RO" sz="2800"/>
              <a:t>Partea de implementare a proiectului</a:t>
            </a:r>
            <a:endParaRPr lang="en-GB" sz="2800"/>
          </a:p>
        </p:txBody>
      </p:sp>
      <p:sp>
        <p:nvSpPr>
          <p:cNvPr id="13" name="Rectangle 12">
            <a:extLst>
              <a:ext uri="{FF2B5EF4-FFF2-40B4-BE49-F238E27FC236}">
                <a16:creationId xmlns:a16="http://schemas.microsoft.com/office/drawing/2014/main" id="{94543A62-A2AB-454A-878E-D3D9190D5F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GB"/>
          </a:p>
        </p:txBody>
      </p:sp>
      <p:sp>
        <p:nvSpPr>
          <p:cNvPr id="8" name="Content Placeholder 7">
            <a:extLst>
              <a:ext uri="{FF2B5EF4-FFF2-40B4-BE49-F238E27FC236}">
                <a16:creationId xmlns:a16="http://schemas.microsoft.com/office/drawing/2014/main" id="{ED708A3F-BD18-8B4A-ACD1-5FBC57483E03}"/>
              </a:ext>
            </a:extLst>
          </p:cNvPr>
          <p:cNvSpPr>
            <a:spLocks noGrp="1"/>
          </p:cNvSpPr>
          <p:nvPr>
            <p:ph idx="1"/>
          </p:nvPr>
        </p:nvSpPr>
        <p:spPr>
          <a:xfrm>
            <a:off x="649225" y="2133600"/>
            <a:ext cx="3650278" cy="3759253"/>
          </a:xfrm>
        </p:spPr>
        <p:txBody>
          <a:bodyPr>
            <a:normAutofit/>
          </a:bodyPr>
          <a:lstStyle/>
          <a:p>
            <a:r>
              <a:rPr lang="ro-RO" sz="1800">
                <a:effectLst/>
                <a:latin typeface="Calibri" panose="020F0502020204030204" pitchFamily="34" charset="0"/>
                <a:ea typeface="Calibri" panose="020F0502020204030204" pitchFamily="34" charset="0"/>
                <a:cs typeface="Times New Roman" panose="02020603050405020304" pitchFamily="18" charset="0"/>
              </a:rPr>
              <a:t>2. Desenare bounding-box cu ajutorul librariei OpenCV.</a:t>
            </a:r>
            <a:endParaRPr lang="en-US"/>
          </a:p>
        </p:txBody>
      </p:sp>
      <p:pic>
        <p:nvPicPr>
          <p:cNvPr id="4" name="Content Placeholder 3" descr="A screen shot of a computer&#10;&#10;Description automatically generated">
            <a:extLst>
              <a:ext uri="{FF2B5EF4-FFF2-40B4-BE49-F238E27FC236}">
                <a16:creationId xmlns:a16="http://schemas.microsoft.com/office/drawing/2014/main" id="{F9EA9055-EB7C-1674-4142-3DC5B5B4BEB8}"/>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r="57638" b="-1"/>
          <a:stretch/>
        </p:blipFill>
        <p:spPr>
          <a:xfrm>
            <a:off x="4619543" y="640080"/>
            <a:ext cx="6953577" cy="5252773"/>
          </a:xfrm>
          <a:prstGeom prst="rect">
            <a:avLst/>
          </a:prstGeom>
        </p:spPr>
      </p:pic>
      <p:sp>
        <p:nvSpPr>
          <p:cNvPr id="15" name="Freeform 11">
            <a:extLst>
              <a:ext uri="{FF2B5EF4-FFF2-40B4-BE49-F238E27FC236}">
                <a16:creationId xmlns:a16="http://schemas.microsoft.com/office/drawing/2014/main" id="{50553464-41F1-4160-9D02-7C5EC7013B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869000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079CEA-1CBA-D541-2791-0DBB7C65BE6F}"/>
              </a:ext>
            </a:extLst>
          </p:cNvPr>
          <p:cNvSpPr>
            <a:spLocks noGrp="1"/>
          </p:cNvSpPr>
          <p:nvPr>
            <p:ph type="title"/>
          </p:nvPr>
        </p:nvSpPr>
        <p:spPr>
          <a:xfrm>
            <a:off x="1687669" y="624110"/>
            <a:ext cx="4137059" cy="1280890"/>
          </a:xfrm>
        </p:spPr>
        <p:txBody>
          <a:bodyPr>
            <a:normAutofit/>
          </a:bodyPr>
          <a:lstStyle/>
          <a:p>
            <a:pPr>
              <a:lnSpc>
                <a:spcPct val="90000"/>
              </a:lnSpc>
            </a:pPr>
            <a:r>
              <a:rPr lang="ro-RO" sz="2700"/>
              <a:t>Partea de implementare a proiectului</a:t>
            </a:r>
            <a:endParaRPr lang="en-GB" sz="2700"/>
          </a:p>
        </p:txBody>
      </p:sp>
      <p:sp>
        <p:nvSpPr>
          <p:cNvPr id="3" name="Content Placeholder 2">
            <a:extLst>
              <a:ext uri="{FF2B5EF4-FFF2-40B4-BE49-F238E27FC236}">
                <a16:creationId xmlns:a16="http://schemas.microsoft.com/office/drawing/2014/main" id="{8F0F7B5C-0BD6-CEF4-A7EB-36AF28B2E7C1}"/>
              </a:ext>
            </a:extLst>
          </p:cNvPr>
          <p:cNvSpPr>
            <a:spLocks noGrp="1"/>
          </p:cNvSpPr>
          <p:nvPr>
            <p:ph idx="1"/>
          </p:nvPr>
        </p:nvSpPr>
        <p:spPr>
          <a:xfrm>
            <a:off x="1683956" y="2133600"/>
            <a:ext cx="4140772" cy="3777622"/>
          </a:xfrm>
        </p:spPr>
        <p:txBody>
          <a:bodyPr>
            <a:normAutofit/>
          </a:bodyPr>
          <a:lstStyle/>
          <a:p>
            <a:r>
              <a:rPr lang="ro-RO" sz="1800">
                <a:effectLst/>
                <a:latin typeface="Calibri" panose="020F0502020204030204" pitchFamily="34" charset="0"/>
                <a:ea typeface="Calibri" panose="020F0502020204030204" pitchFamily="34" charset="0"/>
                <a:cs typeface="Times New Roman" panose="02020603050405020304" pitchFamily="18" charset="0"/>
              </a:rPr>
              <a:t>3 . Implementarea algoritimului CSRT.</a:t>
            </a:r>
          </a:p>
          <a:p>
            <a:r>
              <a:rPr lang="ro-RO" sz="1800" kern="100">
                <a:effectLst/>
                <a:latin typeface="Calibri" panose="020F0502020204030204" pitchFamily="34" charset="0"/>
                <a:ea typeface="Calibri" panose="020F0502020204030204" pitchFamily="34" charset="0"/>
                <a:cs typeface="Times New Roman" panose="02020603050405020304" pitchFamily="18" charset="0"/>
              </a:rPr>
              <a:t>Se instantiaza tracker-ul cu ajutorul functiei TrackerCSRT_create() din libraria OpenCV.</a:t>
            </a:r>
            <a:endParaRPr lang="en-GB" sz="1800" kern="100">
              <a:effectLst/>
              <a:latin typeface="Calibri" panose="020F0502020204030204" pitchFamily="34" charset="0"/>
              <a:ea typeface="Calibri" panose="020F0502020204030204" pitchFamily="34" charset="0"/>
              <a:cs typeface="Times New Roman" panose="02020603050405020304" pitchFamily="18" charset="0"/>
            </a:endParaRPr>
          </a:p>
          <a:p>
            <a:endParaRPr lang="en-GB" sz="1600">
              <a:solidFill>
                <a:schemeClr val="tx1"/>
              </a:solidFill>
            </a:endParaRPr>
          </a:p>
        </p:txBody>
      </p:sp>
      <p:pic>
        <p:nvPicPr>
          <p:cNvPr id="5" name="Picture 4" descr="A screen shot of a computer program&#10;&#10;Description automatically generated">
            <a:extLst>
              <a:ext uri="{FF2B5EF4-FFF2-40B4-BE49-F238E27FC236}">
                <a16:creationId xmlns:a16="http://schemas.microsoft.com/office/drawing/2014/main" id="{04C77736-CFF9-F866-33B2-1B9A067338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75234" y="1879164"/>
            <a:ext cx="7424532" cy="4978836"/>
          </a:xfrm>
          <a:prstGeom prst="rect">
            <a:avLst/>
          </a:prstGeom>
        </p:spPr>
      </p:pic>
      <p:pic>
        <p:nvPicPr>
          <p:cNvPr id="4" name="Picture 3" descr="A screenshot of a computer&#10;&#10;Description automatically generated">
            <a:extLst>
              <a:ext uri="{FF2B5EF4-FFF2-40B4-BE49-F238E27FC236}">
                <a16:creationId xmlns:a16="http://schemas.microsoft.com/office/drawing/2014/main" id="{63B79D18-F1C4-6F0B-EAE2-BA475422660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75234" y="161421"/>
            <a:ext cx="7955244" cy="1477979"/>
          </a:xfrm>
          <a:prstGeom prst="rect">
            <a:avLst/>
          </a:prstGeom>
        </p:spPr>
      </p:pic>
    </p:spTree>
    <p:extLst>
      <p:ext uri="{BB962C8B-B14F-4D97-AF65-F5344CB8AC3E}">
        <p14:creationId xmlns:p14="http://schemas.microsoft.com/office/powerpoint/2010/main" val="20351301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431883-1AE2-0299-94AA-97AA3CC7AFD0}"/>
              </a:ext>
            </a:extLst>
          </p:cNvPr>
          <p:cNvSpPr>
            <a:spLocks noGrp="1"/>
          </p:cNvSpPr>
          <p:nvPr>
            <p:ph type="title"/>
          </p:nvPr>
        </p:nvSpPr>
        <p:spPr/>
        <p:txBody>
          <a:bodyPr/>
          <a:lstStyle/>
          <a:p>
            <a:r>
              <a:rPr lang="ro-RO"/>
              <a:t>Rezultate experimentale</a:t>
            </a:r>
            <a:endParaRPr lang="en-GB"/>
          </a:p>
        </p:txBody>
      </p:sp>
      <p:sp>
        <p:nvSpPr>
          <p:cNvPr id="3" name="Content Placeholder 2">
            <a:extLst>
              <a:ext uri="{FF2B5EF4-FFF2-40B4-BE49-F238E27FC236}">
                <a16:creationId xmlns:a16="http://schemas.microsoft.com/office/drawing/2014/main" id="{3DE56895-0589-1FFB-5109-D08BCC74A7B6}"/>
              </a:ext>
            </a:extLst>
          </p:cNvPr>
          <p:cNvSpPr>
            <a:spLocks noGrp="1"/>
          </p:cNvSpPr>
          <p:nvPr>
            <p:ph idx="1"/>
          </p:nvPr>
        </p:nvSpPr>
        <p:spPr/>
        <p:txBody>
          <a:bodyPr/>
          <a:lstStyle/>
          <a:p>
            <a:r>
              <a:rPr lang="ro-RO" sz="1800" kern="100">
                <a:effectLst/>
                <a:latin typeface="Calibri" panose="020F0502020204030204" pitchFamily="34" charset="0"/>
                <a:ea typeface="Calibri" panose="020F0502020204030204" pitchFamily="34" charset="0"/>
                <a:cs typeface="Times New Roman" panose="02020603050405020304" pitchFamily="18" charset="0"/>
              </a:rPr>
              <a:t>Primul frame al videoclipului si aplicarea bounding box-ului pe frame:</a:t>
            </a:r>
            <a:endParaRPr lang="en-GB" sz="1800" kern="100">
              <a:effectLst/>
              <a:latin typeface="Calibri" panose="020F0502020204030204" pitchFamily="34" charset="0"/>
              <a:ea typeface="Calibri" panose="020F0502020204030204" pitchFamily="34" charset="0"/>
              <a:cs typeface="Times New Roman" panose="02020603050405020304" pitchFamily="18" charset="0"/>
            </a:endParaRPr>
          </a:p>
          <a:p>
            <a:endParaRPr lang="en-GB"/>
          </a:p>
        </p:txBody>
      </p:sp>
      <p:pic>
        <p:nvPicPr>
          <p:cNvPr id="4" name="Picture 3" descr="A person standing next to a car covered in a white cover&#10;&#10;Description automatically generated">
            <a:extLst>
              <a:ext uri="{FF2B5EF4-FFF2-40B4-BE49-F238E27FC236}">
                <a16:creationId xmlns:a16="http://schemas.microsoft.com/office/drawing/2014/main" id="{2CB76A17-CF1D-273D-B594-7B178B3620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30511" y="2757332"/>
            <a:ext cx="4232766" cy="3768244"/>
          </a:xfrm>
          <a:prstGeom prst="rect">
            <a:avLst/>
          </a:prstGeom>
        </p:spPr>
      </p:pic>
      <p:pic>
        <p:nvPicPr>
          <p:cNvPr id="5" name="Picture 4" descr="A person standing next to a car covered in a white cover&#10;&#10;Description automatically generated">
            <a:extLst>
              <a:ext uri="{FF2B5EF4-FFF2-40B4-BE49-F238E27FC236}">
                <a16:creationId xmlns:a16="http://schemas.microsoft.com/office/drawing/2014/main" id="{718C0C70-1F6E-9A7A-7B9D-0BCE2F1118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46912" y="2647322"/>
            <a:ext cx="4354236" cy="3878254"/>
          </a:xfrm>
          <a:prstGeom prst="rect">
            <a:avLst/>
          </a:prstGeom>
        </p:spPr>
      </p:pic>
    </p:spTree>
    <p:extLst>
      <p:ext uri="{BB962C8B-B14F-4D97-AF65-F5344CB8AC3E}">
        <p14:creationId xmlns:p14="http://schemas.microsoft.com/office/powerpoint/2010/main" val="1171896589"/>
      </p:ext>
    </p:extLst>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docProps/app.xml><?xml version="1.0" encoding="utf-8"?>
<Properties xmlns="http://schemas.openxmlformats.org/officeDocument/2006/extended-properties" xmlns:vt="http://schemas.openxmlformats.org/officeDocument/2006/docPropsVTypes">
  <Template>Wisp</Template>
  <Application>Microsoft Office PowerPoint</Application>
  <PresentationFormat>Widescreen</PresentationFormat>
  <Slides>14</Slides>
  <Notes>0</Notes>
  <HiddenSlides>0</HiddenSlides>
  <ScaleCrop>false</ScaleCrop>
  <HeadingPairs>
    <vt:vector size="4" baseType="variant">
      <vt:variant>
        <vt:lpstr>Theme</vt:lpstr>
      </vt:variant>
      <vt:variant>
        <vt:i4>1</vt:i4>
      </vt:variant>
      <vt:variant>
        <vt:lpstr>Slide Titles</vt:lpstr>
      </vt:variant>
      <vt:variant>
        <vt:i4>14</vt:i4>
      </vt:variant>
    </vt:vector>
  </HeadingPairs>
  <TitlesOfParts>
    <vt:vector size="15" baseType="lpstr">
      <vt:lpstr>Wisp</vt:lpstr>
      <vt:lpstr>Proiect TDAV – Object Tracking</vt:lpstr>
      <vt:lpstr>Object tracking</vt:lpstr>
      <vt:lpstr>DCFs(Discriminant Correlation Filters) </vt:lpstr>
      <vt:lpstr>PowerPoint Presentation</vt:lpstr>
      <vt:lpstr>Discriminative Correlation Filter with Channel and Spatial Reliability</vt:lpstr>
      <vt:lpstr>Partea de implementare a proiectului</vt:lpstr>
      <vt:lpstr>Partea de implementare a proiectului</vt:lpstr>
      <vt:lpstr>Partea de implementare a proiectului</vt:lpstr>
      <vt:lpstr>Rezultate experimentale</vt:lpstr>
      <vt:lpstr>Rezultate experimentale</vt:lpstr>
      <vt:lpstr>Implemmentation of Template Matching Algorithm</vt:lpstr>
      <vt:lpstr>PowerPoint Presentation</vt:lpstr>
      <vt:lpstr>Concluzii</vt:lpstr>
      <vt:lpstr>Bibiliografie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Proiect TDAV – Object Tracking</dc:title>
  <dc:creator>Calin Daniel Goia</dc:creator>
  <cp:revision>1</cp:revision>
  <dcterms:created xsi:type="dcterms:W3CDTF">2023-12-09T17:08:58Z</dcterms:created>
  <dcterms:modified xsi:type="dcterms:W3CDTF">2023-12-12T15:51:28Z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5b58b62f-6f94-46bd-8089-18e64b0a9abb_Enabled">
    <vt:lpwstr>true</vt:lpwstr>
  </property>
  <property fmtid="{D5CDD505-2E9C-101B-9397-08002B2CF9AE}" pid="3" name="MSIP_Label_5b58b62f-6f94-46bd-8089-18e64b0a9abb_SetDate">
    <vt:lpwstr>2023-12-09T17:16:17Z</vt:lpwstr>
  </property>
  <property fmtid="{D5CDD505-2E9C-101B-9397-08002B2CF9AE}" pid="4" name="MSIP_Label_5b58b62f-6f94-46bd-8089-18e64b0a9abb_Method">
    <vt:lpwstr>Standard</vt:lpwstr>
  </property>
  <property fmtid="{D5CDD505-2E9C-101B-9397-08002B2CF9AE}" pid="5" name="MSIP_Label_5b58b62f-6f94-46bd-8089-18e64b0a9abb_Name">
    <vt:lpwstr>defa4170-0d19-0005-0004-bc88714345d2</vt:lpwstr>
  </property>
  <property fmtid="{D5CDD505-2E9C-101B-9397-08002B2CF9AE}" pid="6" name="MSIP_Label_5b58b62f-6f94-46bd-8089-18e64b0a9abb_SiteId">
    <vt:lpwstr>a6eb79fa-c4a9-4cce-818d-b85274d15305</vt:lpwstr>
  </property>
  <property fmtid="{D5CDD505-2E9C-101B-9397-08002B2CF9AE}" pid="7" name="MSIP_Label_5b58b62f-6f94-46bd-8089-18e64b0a9abb_ActionId">
    <vt:lpwstr>2c3a43cd-dd1f-4762-82f7-617e8cd40cba</vt:lpwstr>
  </property>
  <property fmtid="{D5CDD505-2E9C-101B-9397-08002B2CF9AE}" pid="8" name="MSIP_Label_5b58b62f-6f94-46bd-8089-18e64b0a9abb_ContentBits">
    <vt:lpwstr>0</vt:lpwstr>
  </property>
</Properties>
</file>